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9" r:id="rId12"/>
    <p:sldId id="266"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785F2D-2407-4FEC-84FC-EA72BA6CB735}" v="4" dt="2024-08-21T16:39:18.7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60"/>
  </p:normalViewPr>
  <p:slideViewPr>
    <p:cSldViewPr snapToGrid="0">
      <p:cViewPr varScale="1">
        <p:scale>
          <a:sx n="74" d="100"/>
          <a:sy n="74" d="100"/>
        </p:scale>
        <p:origin x="104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Weber" userId="cb8fa425-774b-40a7-b0f2-d5b57e79fa6f" providerId="ADAL" clId="{2C785F2D-2407-4FEC-84FC-EA72BA6CB735}"/>
    <pc:docChg chg="modSld">
      <pc:chgData name="Matthew Weber" userId="cb8fa425-774b-40a7-b0f2-d5b57e79fa6f" providerId="ADAL" clId="{2C785F2D-2407-4FEC-84FC-EA72BA6CB735}" dt="2024-08-21T16:40:54.583" v="33" actId="207"/>
      <pc:docMkLst>
        <pc:docMk/>
      </pc:docMkLst>
      <pc:sldChg chg="addSp modSp mod">
        <pc:chgData name="Matthew Weber" userId="cb8fa425-774b-40a7-b0f2-d5b57e79fa6f" providerId="ADAL" clId="{2C785F2D-2407-4FEC-84FC-EA72BA6CB735}" dt="2024-08-21T16:24:05.343" v="4" actId="164"/>
        <pc:sldMkLst>
          <pc:docMk/>
          <pc:sldMk cId="754623724" sldId="258"/>
        </pc:sldMkLst>
        <pc:spChg chg="mod">
          <ac:chgData name="Matthew Weber" userId="cb8fa425-774b-40a7-b0f2-d5b57e79fa6f" providerId="ADAL" clId="{2C785F2D-2407-4FEC-84FC-EA72BA6CB735}" dt="2024-08-21T16:23:13.512" v="1" actId="20577"/>
          <ac:spMkLst>
            <pc:docMk/>
            <pc:sldMk cId="754623724" sldId="258"/>
            <ac:spMk id="3" creationId="{8F4C1733-6E4C-D12A-B536-419328C4EDAA}"/>
          </ac:spMkLst>
        </pc:spChg>
        <pc:spChg chg="mod">
          <ac:chgData name="Matthew Weber" userId="cb8fa425-774b-40a7-b0f2-d5b57e79fa6f" providerId="ADAL" clId="{2C785F2D-2407-4FEC-84FC-EA72BA6CB735}" dt="2024-08-21T16:24:05.343" v="4" actId="164"/>
          <ac:spMkLst>
            <pc:docMk/>
            <pc:sldMk cId="754623724" sldId="258"/>
            <ac:spMk id="25" creationId="{7ACB24BD-9CD7-013A-7FD2-221880A1D9CB}"/>
          </ac:spMkLst>
        </pc:spChg>
        <pc:spChg chg="mod">
          <ac:chgData name="Matthew Weber" userId="cb8fa425-774b-40a7-b0f2-d5b57e79fa6f" providerId="ADAL" clId="{2C785F2D-2407-4FEC-84FC-EA72BA6CB735}" dt="2024-08-21T16:24:05.343" v="4" actId="164"/>
          <ac:spMkLst>
            <pc:docMk/>
            <pc:sldMk cId="754623724" sldId="258"/>
            <ac:spMk id="26" creationId="{ECEBFAFE-F392-F505-526A-3F9074EC6C8E}"/>
          </ac:spMkLst>
        </pc:spChg>
        <pc:spChg chg="mod">
          <ac:chgData name="Matthew Weber" userId="cb8fa425-774b-40a7-b0f2-d5b57e79fa6f" providerId="ADAL" clId="{2C785F2D-2407-4FEC-84FC-EA72BA6CB735}" dt="2024-08-21T16:24:05.343" v="4" actId="164"/>
          <ac:spMkLst>
            <pc:docMk/>
            <pc:sldMk cId="754623724" sldId="258"/>
            <ac:spMk id="28" creationId="{1E4CC2EA-B3E7-7DEC-371C-432750ECA60F}"/>
          </ac:spMkLst>
        </pc:spChg>
        <pc:grpChg chg="add mod">
          <ac:chgData name="Matthew Weber" userId="cb8fa425-774b-40a7-b0f2-d5b57e79fa6f" providerId="ADAL" clId="{2C785F2D-2407-4FEC-84FC-EA72BA6CB735}" dt="2024-08-21T16:24:05.343" v="4" actId="164"/>
          <ac:grpSpMkLst>
            <pc:docMk/>
            <pc:sldMk cId="754623724" sldId="258"/>
            <ac:grpSpMk id="4" creationId="{5C40E383-4A30-3161-8814-864261E9A17A}"/>
          </ac:grpSpMkLst>
        </pc:grpChg>
        <pc:picChg chg="mod">
          <ac:chgData name="Matthew Weber" userId="cb8fa425-774b-40a7-b0f2-d5b57e79fa6f" providerId="ADAL" clId="{2C785F2D-2407-4FEC-84FC-EA72BA6CB735}" dt="2024-08-21T16:24:05.343" v="4" actId="164"/>
          <ac:picMkLst>
            <pc:docMk/>
            <pc:sldMk cId="754623724" sldId="258"/>
            <ac:picMk id="23" creationId="{39CC0161-A8D2-7E47-8243-0B45DA087C09}"/>
          </ac:picMkLst>
        </pc:picChg>
        <pc:picChg chg="mod">
          <ac:chgData name="Matthew Weber" userId="cb8fa425-774b-40a7-b0f2-d5b57e79fa6f" providerId="ADAL" clId="{2C785F2D-2407-4FEC-84FC-EA72BA6CB735}" dt="2024-08-21T16:24:05.343" v="4" actId="164"/>
          <ac:picMkLst>
            <pc:docMk/>
            <pc:sldMk cId="754623724" sldId="258"/>
            <ac:picMk id="24" creationId="{2476B76F-C8BA-4407-BAE9-755508F41465}"/>
          </ac:picMkLst>
        </pc:picChg>
      </pc:sldChg>
      <pc:sldChg chg="addSp modSp mod">
        <pc:chgData name="Matthew Weber" userId="cb8fa425-774b-40a7-b0f2-d5b57e79fa6f" providerId="ADAL" clId="{2C785F2D-2407-4FEC-84FC-EA72BA6CB735}" dt="2024-08-21T16:28:00.474" v="7" actId="164"/>
        <pc:sldMkLst>
          <pc:docMk/>
          <pc:sldMk cId="4169116557" sldId="259"/>
        </pc:sldMkLst>
        <pc:spChg chg="mod">
          <ac:chgData name="Matthew Weber" userId="cb8fa425-774b-40a7-b0f2-d5b57e79fa6f" providerId="ADAL" clId="{2C785F2D-2407-4FEC-84FC-EA72BA6CB735}" dt="2024-08-21T16:27:06.622" v="5" actId="20577"/>
          <ac:spMkLst>
            <pc:docMk/>
            <pc:sldMk cId="4169116557" sldId="259"/>
            <ac:spMk id="3" creationId="{8F4C1733-6E4C-D12A-B536-419328C4EDAA}"/>
          </ac:spMkLst>
        </pc:spChg>
        <pc:spChg chg="mod">
          <ac:chgData name="Matthew Weber" userId="cb8fa425-774b-40a7-b0f2-d5b57e79fa6f" providerId="ADAL" clId="{2C785F2D-2407-4FEC-84FC-EA72BA6CB735}" dt="2024-08-21T16:28:00.474" v="7" actId="164"/>
          <ac:spMkLst>
            <pc:docMk/>
            <pc:sldMk cId="4169116557" sldId="259"/>
            <ac:spMk id="20" creationId="{81413D1E-96A5-C895-3A76-DE8E60957497}"/>
          </ac:spMkLst>
        </pc:spChg>
        <pc:spChg chg="mod">
          <ac:chgData name="Matthew Weber" userId="cb8fa425-774b-40a7-b0f2-d5b57e79fa6f" providerId="ADAL" clId="{2C785F2D-2407-4FEC-84FC-EA72BA6CB735}" dt="2024-08-21T16:28:00.474" v="7" actId="164"/>
          <ac:spMkLst>
            <pc:docMk/>
            <pc:sldMk cId="4169116557" sldId="259"/>
            <ac:spMk id="21" creationId="{B41ED989-ABBB-D012-4905-813D0612760D}"/>
          </ac:spMkLst>
        </pc:spChg>
        <pc:grpChg chg="add mod">
          <ac:chgData name="Matthew Weber" userId="cb8fa425-774b-40a7-b0f2-d5b57e79fa6f" providerId="ADAL" clId="{2C785F2D-2407-4FEC-84FC-EA72BA6CB735}" dt="2024-08-21T16:28:00.474" v="7" actId="164"/>
          <ac:grpSpMkLst>
            <pc:docMk/>
            <pc:sldMk cId="4169116557" sldId="259"/>
            <ac:grpSpMk id="4" creationId="{8F2CEEA4-163F-71DD-5801-ECE6186D771D}"/>
          </ac:grpSpMkLst>
        </pc:grpChg>
        <pc:picChg chg="mod">
          <ac:chgData name="Matthew Weber" userId="cb8fa425-774b-40a7-b0f2-d5b57e79fa6f" providerId="ADAL" clId="{2C785F2D-2407-4FEC-84FC-EA72BA6CB735}" dt="2024-08-21T16:28:00.474" v="7" actId="164"/>
          <ac:picMkLst>
            <pc:docMk/>
            <pc:sldMk cId="4169116557" sldId="259"/>
            <ac:picMk id="19" creationId="{CE4151D8-54AD-A032-17CD-8F8682A70309}"/>
          </ac:picMkLst>
        </pc:picChg>
      </pc:sldChg>
      <pc:sldChg chg="modSp mod">
        <pc:chgData name="Matthew Weber" userId="cb8fa425-774b-40a7-b0f2-d5b57e79fa6f" providerId="ADAL" clId="{2C785F2D-2407-4FEC-84FC-EA72BA6CB735}" dt="2024-08-21T16:29:08.667" v="10" actId="1076"/>
        <pc:sldMkLst>
          <pc:docMk/>
          <pc:sldMk cId="2846251533" sldId="260"/>
        </pc:sldMkLst>
        <pc:spChg chg="mod">
          <ac:chgData name="Matthew Weber" userId="cb8fa425-774b-40a7-b0f2-d5b57e79fa6f" providerId="ADAL" clId="{2C785F2D-2407-4FEC-84FC-EA72BA6CB735}" dt="2024-08-21T16:28:25.516" v="8" actId="20577"/>
          <ac:spMkLst>
            <pc:docMk/>
            <pc:sldMk cId="2846251533" sldId="260"/>
            <ac:spMk id="3" creationId="{8F4C1733-6E4C-D12A-B536-419328C4EDAA}"/>
          </ac:spMkLst>
        </pc:spChg>
        <pc:spChg chg="mod">
          <ac:chgData name="Matthew Weber" userId="cb8fa425-774b-40a7-b0f2-d5b57e79fa6f" providerId="ADAL" clId="{2C785F2D-2407-4FEC-84FC-EA72BA6CB735}" dt="2024-08-21T16:29:08.667" v="10" actId="1076"/>
          <ac:spMkLst>
            <pc:docMk/>
            <pc:sldMk cId="2846251533" sldId="260"/>
            <ac:spMk id="9" creationId="{03C721ED-5AA3-AA0E-5DB4-AEABAD150259}"/>
          </ac:spMkLst>
        </pc:spChg>
      </pc:sldChg>
      <pc:sldChg chg="modSp mod">
        <pc:chgData name="Matthew Weber" userId="cb8fa425-774b-40a7-b0f2-d5b57e79fa6f" providerId="ADAL" clId="{2C785F2D-2407-4FEC-84FC-EA72BA6CB735}" dt="2024-08-21T16:30:30.604" v="13" actId="207"/>
        <pc:sldMkLst>
          <pc:docMk/>
          <pc:sldMk cId="2595567678" sldId="261"/>
        </pc:sldMkLst>
        <pc:spChg chg="mod">
          <ac:chgData name="Matthew Weber" userId="cb8fa425-774b-40a7-b0f2-d5b57e79fa6f" providerId="ADAL" clId="{2C785F2D-2407-4FEC-84FC-EA72BA6CB735}" dt="2024-08-21T16:30:04.250" v="11" actId="20577"/>
          <ac:spMkLst>
            <pc:docMk/>
            <pc:sldMk cId="2595567678" sldId="261"/>
            <ac:spMk id="3" creationId="{8F4C1733-6E4C-D12A-B536-419328C4EDAA}"/>
          </ac:spMkLst>
        </pc:spChg>
        <pc:spChg chg="mod">
          <ac:chgData name="Matthew Weber" userId="cb8fa425-774b-40a7-b0f2-d5b57e79fa6f" providerId="ADAL" clId="{2C785F2D-2407-4FEC-84FC-EA72BA6CB735}" dt="2024-08-21T16:30:30.604" v="13" actId="207"/>
          <ac:spMkLst>
            <pc:docMk/>
            <pc:sldMk cId="2595567678" sldId="261"/>
            <ac:spMk id="6" creationId="{4747360A-A8D4-A1DB-A3AD-68A6D7FF4A12}"/>
          </ac:spMkLst>
        </pc:spChg>
      </pc:sldChg>
      <pc:sldChg chg="addSp modSp mod">
        <pc:chgData name="Matthew Weber" userId="cb8fa425-774b-40a7-b0f2-d5b57e79fa6f" providerId="ADAL" clId="{2C785F2D-2407-4FEC-84FC-EA72BA6CB735}" dt="2024-08-21T16:34:24.372" v="17" actId="164"/>
        <pc:sldMkLst>
          <pc:docMk/>
          <pc:sldMk cId="1045673115" sldId="263"/>
        </pc:sldMkLst>
        <pc:spChg chg="mod">
          <ac:chgData name="Matthew Weber" userId="cb8fa425-774b-40a7-b0f2-d5b57e79fa6f" providerId="ADAL" clId="{2C785F2D-2407-4FEC-84FC-EA72BA6CB735}" dt="2024-08-21T16:33:48.104" v="14" actId="20577"/>
          <ac:spMkLst>
            <pc:docMk/>
            <pc:sldMk cId="1045673115" sldId="263"/>
            <ac:spMk id="5" creationId="{FC3B2A73-4B76-90C0-0193-6567BD9CE906}"/>
          </ac:spMkLst>
        </pc:spChg>
        <pc:spChg chg="mod">
          <ac:chgData name="Matthew Weber" userId="cb8fa425-774b-40a7-b0f2-d5b57e79fa6f" providerId="ADAL" clId="{2C785F2D-2407-4FEC-84FC-EA72BA6CB735}" dt="2024-08-21T16:34:09.494" v="15" actId="207"/>
          <ac:spMkLst>
            <pc:docMk/>
            <pc:sldMk cId="1045673115" sldId="263"/>
            <ac:spMk id="8" creationId="{8D8BE8BC-0A6A-5E69-2121-123117AFDA20}"/>
          </ac:spMkLst>
        </pc:spChg>
        <pc:spChg chg="mod">
          <ac:chgData name="Matthew Weber" userId="cb8fa425-774b-40a7-b0f2-d5b57e79fa6f" providerId="ADAL" clId="{2C785F2D-2407-4FEC-84FC-EA72BA6CB735}" dt="2024-08-21T16:34:14.743" v="16" actId="207"/>
          <ac:spMkLst>
            <pc:docMk/>
            <pc:sldMk cId="1045673115" sldId="263"/>
            <ac:spMk id="11" creationId="{57ABCF19-0CBC-5613-B19E-8BE0D83DC155}"/>
          </ac:spMkLst>
        </pc:spChg>
        <pc:grpChg chg="add mod">
          <ac:chgData name="Matthew Weber" userId="cb8fa425-774b-40a7-b0f2-d5b57e79fa6f" providerId="ADAL" clId="{2C785F2D-2407-4FEC-84FC-EA72BA6CB735}" dt="2024-08-21T16:34:24.372" v="17" actId="164"/>
          <ac:grpSpMkLst>
            <pc:docMk/>
            <pc:sldMk cId="1045673115" sldId="263"/>
            <ac:grpSpMk id="2" creationId="{FA039D40-1109-E0A7-9754-29B424A7679C}"/>
          </ac:grpSpMkLst>
        </pc:grpChg>
        <pc:grpChg chg="mod">
          <ac:chgData name="Matthew Weber" userId="cb8fa425-774b-40a7-b0f2-d5b57e79fa6f" providerId="ADAL" clId="{2C785F2D-2407-4FEC-84FC-EA72BA6CB735}" dt="2024-08-21T16:34:24.372" v="17" actId="164"/>
          <ac:grpSpMkLst>
            <pc:docMk/>
            <pc:sldMk cId="1045673115" sldId="263"/>
            <ac:grpSpMk id="6" creationId="{FAFE5438-525E-3700-81C9-C06C61F934F2}"/>
          </ac:grpSpMkLst>
        </pc:grpChg>
        <pc:grpChg chg="mod">
          <ac:chgData name="Matthew Weber" userId="cb8fa425-774b-40a7-b0f2-d5b57e79fa6f" providerId="ADAL" clId="{2C785F2D-2407-4FEC-84FC-EA72BA6CB735}" dt="2024-08-21T16:34:24.372" v="17" actId="164"/>
          <ac:grpSpMkLst>
            <pc:docMk/>
            <pc:sldMk cId="1045673115" sldId="263"/>
            <ac:grpSpMk id="9" creationId="{75CC120C-E934-5108-01C2-AAE792E4746C}"/>
          </ac:grpSpMkLst>
        </pc:grpChg>
      </pc:sldChg>
      <pc:sldChg chg="modSp mod">
        <pc:chgData name="Matthew Weber" userId="cb8fa425-774b-40a7-b0f2-d5b57e79fa6f" providerId="ADAL" clId="{2C785F2D-2407-4FEC-84FC-EA72BA6CB735}" dt="2024-08-21T16:35:01.400" v="18" actId="20577"/>
        <pc:sldMkLst>
          <pc:docMk/>
          <pc:sldMk cId="58327656" sldId="264"/>
        </pc:sldMkLst>
        <pc:spChg chg="mod">
          <ac:chgData name="Matthew Weber" userId="cb8fa425-774b-40a7-b0f2-d5b57e79fa6f" providerId="ADAL" clId="{2C785F2D-2407-4FEC-84FC-EA72BA6CB735}" dt="2024-08-21T16:35:01.400" v="18" actId="20577"/>
          <ac:spMkLst>
            <pc:docMk/>
            <pc:sldMk cId="58327656" sldId="264"/>
            <ac:spMk id="5" creationId="{68B25490-E417-82E8-3338-729639D4FD41}"/>
          </ac:spMkLst>
        </pc:spChg>
      </pc:sldChg>
      <pc:sldChg chg="modSp mod">
        <pc:chgData name="Matthew Weber" userId="cb8fa425-774b-40a7-b0f2-d5b57e79fa6f" providerId="ADAL" clId="{2C785F2D-2407-4FEC-84FC-EA72BA6CB735}" dt="2024-08-21T16:36:08.419" v="20" actId="207"/>
        <pc:sldMkLst>
          <pc:docMk/>
          <pc:sldMk cId="567219432" sldId="265"/>
        </pc:sldMkLst>
        <pc:spChg chg="mod">
          <ac:chgData name="Matthew Weber" userId="cb8fa425-774b-40a7-b0f2-d5b57e79fa6f" providerId="ADAL" clId="{2C785F2D-2407-4FEC-84FC-EA72BA6CB735}" dt="2024-08-21T16:35:47.586" v="19" actId="20577"/>
          <ac:spMkLst>
            <pc:docMk/>
            <pc:sldMk cId="567219432" sldId="265"/>
            <ac:spMk id="5" creationId="{06E135F0-7051-6887-594F-C00DE93C4B0F}"/>
          </ac:spMkLst>
        </pc:spChg>
        <pc:spChg chg="mod">
          <ac:chgData name="Matthew Weber" userId="cb8fa425-774b-40a7-b0f2-d5b57e79fa6f" providerId="ADAL" clId="{2C785F2D-2407-4FEC-84FC-EA72BA6CB735}" dt="2024-08-21T16:36:08.419" v="20" actId="207"/>
          <ac:spMkLst>
            <pc:docMk/>
            <pc:sldMk cId="567219432" sldId="265"/>
            <ac:spMk id="8" creationId="{25FC5970-5D90-40CA-2940-AB2EB3BEF668}"/>
          </ac:spMkLst>
        </pc:spChg>
      </pc:sldChg>
      <pc:sldChg chg="addSp modSp mod">
        <pc:chgData name="Matthew Weber" userId="cb8fa425-774b-40a7-b0f2-d5b57e79fa6f" providerId="ADAL" clId="{2C785F2D-2407-4FEC-84FC-EA72BA6CB735}" dt="2024-08-21T16:39:18.712" v="28" actId="164"/>
        <pc:sldMkLst>
          <pc:docMk/>
          <pc:sldMk cId="94366872" sldId="266"/>
        </pc:sldMkLst>
        <pc:spChg chg="mod">
          <ac:chgData name="Matthew Weber" userId="cb8fa425-774b-40a7-b0f2-d5b57e79fa6f" providerId="ADAL" clId="{2C785F2D-2407-4FEC-84FC-EA72BA6CB735}" dt="2024-08-21T16:38:49.689" v="26" actId="20577"/>
          <ac:spMkLst>
            <pc:docMk/>
            <pc:sldMk cId="94366872" sldId="266"/>
            <ac:spMk id="5" creationId="{1E4AA04B-610E-50B1-5E5A-8CBE246FC9C4}"/>
          </ac:spMkLst>
        </pc:spChg>
        <pc:spChg chg="mod">
          <ac:chgData name="Matthew Weber" userId="cb8fa425-774b-40a7-b0f2-d5b57e79fa6f" providerId="ADAL" clId="{2C785F2D-2407-4FEC-84FC-EA72BA6CB735}" dt="2024-08-21T16:39:18.712" v="28" actId="164"/>
          <ac:spMkLst>
            <pc:docMk/>
            <pc:sldMk cId="94366872" sldId="266"/>
            <ac:spMk id="7" creationId="{08F1C0B6-6CBD-7EC8-D5BF-E61EF6B681A1}"/>
          </ac:spMkLst>
        </pc:spChg>
        <pc:spChg chg="mod">
          <ac:chgData name="Matthew Weber" userId="cb8fa425-774b-40a7-b0f2-d5b57e79fa6f" providerId="ADAL" clId="{2C785F2D-2407-4FEC-84FC-EA72BA6CB735}" dt="2024-08-21T16:39:18.712" v="28" actId="164"/>
          <ac:spMkLst>
            <pc:docMk/>
            <pc:sldMk cId="94366872" sldId="266"/>
            <ac:spMk id="8" creationId="{56AAEEB2-BE59-8224-4638-7264C66AF9F5}"/>
          </ac:spMkLst>
        </pc:spChg>
        <pc:grpChg chg="add mod">
          <ac:chgData name="Matthew Weber" userId="cb8fa425-774b-40a7-b0f2-d5b57e79fa6f" providerId="ADAL" clId="{2C785F2D-2407-4FEC-84FC-EA72BA6CB735}" dt="2024-08-21T16:39:18.712" v="28" actId="164"/>
          <ac:grpSpMkLst>
            <pc:docMk/>
            <pc:sldMk cId="94366872" sldId="266"/>
            <ac:grpSpMk id="2" creationId="{ECCEE5F9-33CE-E3C7-381F-13A850EFEEA1}"/>
          </ac:grpSpMkLst>
        </pc:grpChg>
        <pc:picChg chg="mod">
          <ac:chgData name="Matthew Weber" userId="cb8fa425-774b-40a7-b0f2-d5b57e79fa6f" providerId="ADAL" clId="{2C785F2D-2407-4FEC-84FC-EA72BA6CB735}" dt="2024-08-21T16:39:18.712" v="28" actId="164"/>
          <ac:picMkLst>
            <pc:docMk/>
            <pc:sldMk cId="94366872" sldId="266"/>
            <ac:picMk id="6" creationId="{F6C8C538-3941-91C2-149A-8A9056CE3B72}"/>
          </ac:picMkLst>
        </pc:picChg>
      </pc:sldChg>
      <pc:sldChg chg="modSp mod">
        <pc:chgData name="Matthew Weber" userId="cb8fa425-774b-40a7-b0f2-d5b57e79fa6f" providerId="ADAL" clId="{2C785F2D-2407-4FEC-84FC-EA72BA6CB735}" dt="2024-08-21T16:40:54.583" v="33" actId="207"/>
        <pc:sldMkLst>
          <pc:docMk/>
          <pc:sldMk cId="1236306092" sldId="267"/>
        </pc:sldMkLst>
        <pc:spChg chg="mod">
          <ac:chgData name="Matthew Weber" userId="cb8fa425-774b-40a7-b0f2-d5b57e79fa6f" providerId="ADAL" clId="{2C785F2D-2407-4FEC-84FC-EA72BA6CB735}" dt="2024-08-21T16:40:18.343" v="32" actId="20577"/>
          <ac:spMkLst>
            <pc:docMk/>
            <pc:sldMk cId="1236306092" sldId="267"/>
            <ac:spMk id="5" creationId="{9E3F19B7-D421-6AE2-9095-F02DB749A5CF}"/>
          </ac:spMkLst>
        </pc:spChg>
        <pc:spChg chg="mod">
          <ac:chgData name="Matthew Weber" userId="cb8fa425-774b-40a7-b0f2-d5b57e79fa6f" providerId="ADAL" clId="{2C785F2D-2407-4FEC-84FC-EA72BA6CB735}" dt="2024-08-21T16:40:54.583" v="33" actId="207"/>
          <ac:spMkLst>
            <pc:docMk/>
            <pc:sldMk cId="1236306092" sldId="267"/>
            <ac:spMk id="8" creationId="{BB4E5746-F75A-EDFB-84C1-526A63121DE8}"/>
          </ac:spMkLst>
        </pc:spChg>
      </pc:sldChg>
      <pc:sldChg chg="modSp mod">
        <pc:chgData name="Matthew Weber" userId="cb8fa425-774b-40a7-b0f2-d5b57e79fa6f" providerId="ADAL" clId="{2C785F2D-2407-4FEC-84FC-EA72BA6CB735}" dt="2024-08-21T16:37:49.575" v="22" actId="20577"/>
        <pc:sldMkLst>
          <pc:docMk/>
          <pc:sldMk cId="3420202072" sldId="269"/>
        </pc:sldMkLst>
        <pc:spChg chg="mod">
          <ac:chgData name="Matthew Weber" userId="cb8fa425-774b-40a7-b0f2-d5b57e79fa6f" providerId="ADAL" clId="{2C785F2D-2407-4FEC-84FC-EA72BA6CB735}" dt="2024-08-21T16:37:49.575" v="22" actId="20577"/>
          <ac:spMkLst>
            <pc:docMk/>
            <pc:sldMk cId="3420202072" sldId="269"/>
            <ac:spMk id="5" creationId="{06E135F0-7051-6887-594F-C00DE93C4B0F}"/>
          </ac:spMkLst>
        </pc:spChg>
      </pc:sldChg>
    </pc:docChg>
  </pc:docChgLst>
  <pc:docChgLst>
    <pc:chgData name="Matthew Weber" userId="cb8fa425-774b-40a7-b0f2-d5b57e79fa6f" providerId="ADAL" clId="{0594C980-1F45-4FA6-9A0E-DEFDA89E183E}"/>
    <pc:docChg chg="undo custSel addSld delSld modSld">
      <pc:chgData name="Matthew Weber" userId="cb8fa425-774b-40a7-b0f2-d5b57e79fa6f" providerId="ADAL" clId="{0594C980-1F45-4FA6-9A0E-DEFDA89E183E}" dt="2024-07-05T16:53:17.848" v="1531" actId="478"/>
      <pc:docMkLst>
        <pc:docMk/>
      </pc:docMkLst>
      <pc:sldChg chg="modSp mod">
        <pc:chgData name="Matthew Weber" userId="cb8fa425-774b-40a7-b0f2-d5b57e79fa6f" providerId="ADAL" clId="{0594C980-1F45-4FA6-9A0E-DEFDA89E183E}" dt="2024-07-01T18:57:48.978" v="893" actId="20577"/>
        <pc:sldMkLst>
          <pc:docMk/>
          <pc:sldMk cId="2932703518" sldId="256"/>
        </pc:sldMkLst>
        <pc:spChg chg="mod">
          <ac:chgData name="Matthew Weber" userId="cb8fa425-774b-40a7-b0f2-d5b57e79fa6f" providerId="ADAL" clId="{0594C980-1F45-4FA6-9A0E-DEFDA89E183E}" dt="2024-07-01T18:57:48.978" v="893" actId="20577"/>
          <ac:spMkLst>
            <pc:docMk/>
            <pc:sldMk cId="2932703518" sldId="256"/>
            <ac:spMk id="2" creationId="{0988541B-C4D0-FD60-CEA4-610494902ED9}"/>
          </ac:spMkLst>
        </pc:spChg>
        <pc:spChg chg="mod">
          <ac:chgData name="Matthew Weber" userId="cb8fa425-774b-40a7-b0f2-d5b57e79fa6f" providerId="ADAL" clId="{0594C980-1F45-4FA6-9A0E-DEFDA89E183E}" dt="2024-07-01T17:27:05.318" v="26" actId="20577"/>
          <ac:spMkLst>
            <pc:docMk/>
            <pc:sldMk cId="2932703518" sldId="256"/>
            <ac:spMk id="3" creationId="{A811F1A6-A382-AF76-0D86-809F875EE824}"/>
          </ac:spMkLst>
        </pc:spChg>
      </pc:sldChg>
      <pc:sldChg chg="addSp delSp modSp mod">
        <pc:chgData name="Matthew Weber" userId="cb8fa425-774b-40a7-b0f2-d5b57e79fa6f" providerId="ADAL" clId="{0594C980-1F45-4FA6-9A0E-DEFDA89E183E}" dt="2024-07-01T17:38:52.170" v="105" actId="26606"/>
        <pc:sldMkLst>
          <pc:docMk/>
          <pc:sldMk cId="2923562659" sldId="257"/>
        </pc:sldMkLst>
        <pc:spChg chg="mod ord">
          <ac:chgData name="Matthew Weber" userId="cb8fa425-774b-40a7-b0f2-d5b57e79fa6f" providerId="ADAL" clId="{0594C980-1F45-4FA6-9A0E-DEFDA89E183E}" dt="2024-07-01T17:38:52.170" v="105" actId="26606"/>
          <ac:spMkLst>
            <pc:docMk/>
            <pc:sldMk cId="2923562659" sldId="257"/>
            <ac:spMk id="3" creationId="{6F8127F2-A88E-3587-E460-6FD5C7F273C2}"/>
          </ac:spMkLst>
        </pc:spChg>
        <pc:spChg chg="add del">
          <ac:chgData name="Matthew Weber" userId="cb8fa425-774b-40a7-b0f2-d5b57e79fa6f" providerId="ADAL" clId="{0594C980-1F45-4FA6-9A0E-DEFDA89E183E}" dt="2024-07-01T17:38:52.170" v="105" actId="26606"/>
          <ac:spMkLst>
            <pc:docMk/>
            <pc:sldMk cId="2923562659" sldId="257"/>
            <ac:spMk id="9" creationId="{79BB35BC-D5C2-4C8B-A22A-A71E6191913B}"/>
          </ac:spMkLst>
        </pc:spChg>
        <pc:spChg chg="add del">
          <ac:chgData name="Matthew Weber" userId="cb8fa425-774b-40a7-b0f2-d5b57e79fa6f" providerId="ADAL" clId="{0594C980-1F45-4FA6-9A0E-DEFDA89E183E}" dt="2024-07-01T17:38:52.154" v="104" actId="26606"/>
          <ac:spMkLst>
            <pc:docMk/>
            <pc:sldMk cId="2923562659" sldId="257"/>
            <ac:spMk id="1032" creationId="{D009D6D5-DAC2-4A8B-A17A-E206B9012D09}"/>
          </ac:spMkLst>
        </pc:spChg>
        <pc:spChg chg="add">
          <ac:chgData name="Matthew Weber" userId="cb8fa425-774b-40a7-b0f2-d5b57e79fa6f" providerId="ADAL" clId="{0594C980-1F45-4FA6-9A0E-DEFDA89E183E}" dt="2024-07-01T17:38:52.170" v="105" actId="26606"/>
          <ac:spMkLst>
            <pc:docMk/>
            <pc:sldMk cId="2923562659" sldId="257"/>
            <ac:spMk id="1034" creationId="{79BB35BC-D5C2-4C8B-A22A-A71E6191913B}"/>
          </ac:spMkLst>
        </pc:spChg>
        <pc:picChg chg="del">
          <ac:chgData name="Matthew Weber" userId="cb8fa425-774b-40a7-b0f2-d5b57e79fa6f" providerId="ADAL" clId="{0594C980-1F45-4FA6-9A0E-DEFDA89E183E}" dt="2024-07-01T17:38:26.553" v="101" actId="478"/>
          <ac:picMkLst>
            <pc:docMk/>
            <pc:sldMk cId="2923562659" sldId="257"/>
            <ac:picMk id="5" creationId="{4CCF3BA4-DF18-1540-9964-B17F6A78B2E2}"/>
          </ac:picMkLst>
        </pc:picChg>
        <pc:picChg chg="add">
          <ac:chgData name="Matthew Weber" userId="cb8fa425-774b-40a7-b0f2-d5b57e79fa6f" providerId="ADAL" clId="{0594C980-1F45-4FA6-9A0E-DEFDA89E183E}" dt="2024-07-01T17:38:15.572" v="100"/>
          <ac:picMkLst>
            <pc:docMk/>
            <pc:sldMk cId="2923562659" sldId="257"/>
            <ac:picMk id="1026" creationId="{80EB45B1-6D0F-347F-7B05-76AA696B8D40}"/>
          </ac:picMkLst>
        </pc:picChg>
        <pc:picChg chg="add mod">
          <ac:chgData name="Matthew Weber" userId="cb8fa425-774b-40a7-b0f2-d5b57e79fa6f" providerId="ADAL" clId="{0594C980-1F45-4FA6-9A0E-DEFDA89E183E}" dt="2024-07-01T17:38:52.170" v="105" actId="26606"/>
          <ac:picMkLst>
            <pc:docMk/>
            <pc:sldMk cId="2923562659" sldId="257"/>
            <ac:picMk id="1027" creationId="{0E63F4FF-4768-EC64-58D1-9180E1F08613}"/>
          </ac:picMkLst>
        </pc:picChg>
      </pc:sldChg>
      <pc:sldChg chg="addSp delSp modSp mod">
        <pc:chgData name="Matthew Weber" userId="cb8fa425-774b-40a7-b0f2-d5b57e79fa6f" providerId="ADAL" clId="{0594C980-1F45-4FA6-9A0E-DEFDA89E183E}" dt="2024-07-01T17:59:35.228" v="512" actId="1076"/>
        <pc:sldMkLst>
          <pc:docMk/>
          <pc:sldMk cId="754623724" sldId="258"/>
        </pc:sldMkLst>
        <pc:spChg chg="mod">
          <ac:chgData name="Matthew Weber" userId="cb8fa425-774b-40a7-b0f2-d5b57e79fa6f" providerId="ADAL" clId="{0594C980-1F45-4FA6-9A0E-DEFDA89E183E}" dt="2024-07-01T17:44:38.079" v="439" actId="1076"/>
          <ac:spMkLst>
            <pc:docMk/>
            <pc:sldMk cId="754623724" sldId="258"/>
            <ac:spMk id="2" creationId="{51C08503-DA61-147C-F172-6AB2F4E1D578}"/>
          </ac:spMkLst>
        </pc:spChg>
        <pc:spChg chg="mod">
          <ac:chgData name="Matthew Weber" userId="cb8fa425-774b-40a7-b0f2-d5b57e79fa6f" providerId="ADAL" clId="{0594C980-1F45-4FA6-9A0E-DEFDA89E183E}" dt="2024-07-01T17:53:51.254" v="471" actId="2710"/>
          <ac:spMkLst>
            <pc:docMk/>
            <pc:sldMk cId="754623724" sldId="258"/>
            <ac:spMk id="3" creationId="{8F4C1733-6E4C-D12A-B536-419328C4EDAA}"/>
          </ac:spMkLst>
        </pc:spChg>
        <pc:spChg chg="mod">
          <ac:chgData name="Matthew Weber" userId="cb8fa425-774b-40a7-b0f2-d5b57e79fa6f" providerId="ADAL" clId="{0594C980-1F45-4FA6-9A0E-DEFDA89E183E}" dt="2024-07-01T17:39:36.114" v="111"/>
          <ac:spMkLst>
            <pc:docMk/>
            <pc:sldMk cId="754623724" sldId="258"/>
            <ac:spMk id="9" creationId="{36062B9A-8296-21EA-A16B-3D1922CD3162}"/>
          </ac:spMkLst>
        </pc:spChg>
        <pc:spChg chg="mod">
          <ac:chgData name="Matthew Weber" userId="cb8fa425-774b-40a7-b0f2-d5b57e79fa6f" providerId="ADAL" clId="{0594C980-1F45-4FA6-9A0E-DEFDA89E183E}" dt="2024-07-01T17:39:36.114" v="111"/>
          <ac:spMkLst>
            <pc:docMk/>
            <pc:sldMk cId="754623724" sldId="258"/>
            <ac:spMk id="14" creationId="{9C27353B-6042-7474-DD42-5FE33E818D91}"/>
          </ac:spMkLst>
        </pc:spChg>
        <pc:spChg chg="add mod">
          <ac:chgData name="Matthew Weber" userId="cb8fa425-774b-40a7-b0f2-d5b57e79fa6f" providerId="ADAL" clId="{0594C980-1F45-4FA6-9A0E-DEFDA89E183E}" dt="2024-07-01T17:39:36.114" v="111"/>
          <ac:spMkLst>
            <pc:docMk/>
            <pc:sldMk cId="754623724" sldId="258"/>
            <ac:spMk id="15" creationId="{00196A6A-A08B-96A7-69AB-B82EC9E2026E}"/>
          </ac:spMkLst>
        </pc:spChg>
        <pc:spChg chg="add mod">
          <ac:chgData name="Matthew Weber" userId="cb8fa425-774b-40a7-b0f2-d5b57e79fa6f" providerId="ADAL" clId="{0594C980-1F45-4FA6-9A0E-DEFDA89E183E}" dt="2024-07-01T17:39:36.114" v="111"/>
          <ac:spMkLst>
            <pc:docMk/>
            <pc:sldMk cId="754623724" sldId="258"/>
            <ac:spMk id="16" creationId="{AD682241-09AC-3A9C-B755-006C88558C9D}"/>
          </ac:spMkLst>
        </pc:spChg>
        <pc:spChg chg="add mod">
          <ac:chgData name="Matthew Weber" userId="cb8fa425-774b-40a7-b0f2-d5b57e79fa6f" providerId="ADAL" clId="{0594C980-1F45-4FA6-9A0E-DEFDA89E183E}" dt="2024-07-01T17:39:36.114" v="111"/>
          <ac:spMkLst>
            <pc:docMk/>
            <pc:sldMk cId="754623724" sldId="258"/>
            <ac:spMk id="17" creationId="{5BF84633-3AAD-2EC1-E50C-CA50CF2061E3}"/>
          </ac:spMkLst>
        </pc:spChg>
        <pc:spChg chg="add">
          <ac:chgData name="Matthew Weber" userId="cb8fa425-774b-40a7-b0f2-d5b57e79fa6f" providerId="ADAL" clId="{0594C980-1F45-4FA6-9A0E-DEFDA89E183E}" dt="2024-07-01T17:40:21.106" v="112"/>
          <ac:spMkLst>
            <pc:docMk/>
            <pc:sldMk cId="754623724" sldId="258"/>
            <ac:spMk id="18" creationId="{E9A27E3B-2A7C-AFE3-334F-2A13DA4F00AD}"/>
          </ac:spMkLst>
        </pc:spChg>
        <pc:spChg chg="add">
          <ac:chgData name="Matthew Weber" userId="cb8fa425-774b-40a7-b0f2-d5b57e79fa6f" providerId="ADAL" clId="{0594C980-1F45-4FA6-9A0E-DEFDA89E183E}" dt="2024-07-01T17:40:21.106" v="112"/>
          <ac:spMkLst>
            <pc:docMk/>
            <pc:sldMk cId="754623724" sldId="258"/>
            <ac:spMk id="22" creationId="{11BDBDDB-AA53-FD0F-8CD2-494DA4B6B290}"/>
          </ac:spMkLst>
        </pc:spChg>
        <pc:spChg chg="add mod">
          <ac:chgData name="Matthew Weber" userId="cb8fa425-774b-40a7-b0f2-d5b57e79fa6f" providerId="ADAL" clId="{0594C980-1F45-4FA6-9A0E-DEFDA89E183E}" dt="2024-07-01T17:59:08.025" v="506"/>
          <ac:spMkLst>
            <pc:docMk/>
            <pc:sldMk cId="754623724" sldId="258"/>
            <ac:spMk id="25" creationId="{7ACB24BD-9CD7-013A-7FD2-221880A1D9CB}"/>
          </ac:spMkLst>
        </pc:spChg>
        <pc:spChg chg="add mod">
          <ac:chgData name="Matthew Weber" userId="cb8fa425-774b-40a7-b0f2-d5b57e79fa6f" providerId="ADAL" clId="{0594C980-1F45-4FA6-9A0E-DEFDA89E183E}" dt="2024-07-01T17:59:16.346" v="508" actId="1076"/>
          <ac:spMkLst>
            <pc:docMk/>
            <pc:sldMk cId="754623724" sldId="258"/>
            <ac:spMk id="26" creationId="{ECEBFAFE-F392-F505-526A-3F9074EC6C8E}"/>
          </ac:spMkLst>
        </pc:spChg>
        <pc:spChg chg="add del mod">
          <ac:chgData name="Matthew Weber" userId="cb8fa425-774b-40a7-b0f2-d5b57e79fa6f" providerId="ADAL" clId="{0594C980-1F45-4FA6-9A0E-DEFDA89E183E}" dt="2024-07-01T17:59:24.269" v="510" actId="478"/>
          <ac:spMkLst>
            <pc:docMk/>
            <pc:sldMk cId="754623724" sldId="258"/>
            <ac:spMk id="27" creationId="{630896AE-923F-F9E2-67F7-C4632AC07982}"/>
          </ac:spMkLst>
        </pc:spChg>
        <pc:spChg chg="add mod">
          <ac:chgData name="Matthew Weber" userId="cb8fa425-774b-40a7-b0f2-d5b57e79fa6f" providerId="ADAL" clId="{0594C980-1F45-4FA6-9A0E-DEFDA89E183E}" dt="2024-07-01T17:59:35.228" v="512" actId="1076"/>
          <ac:spMkLst>
            <pc:docMk/>
            <pc:sldMk cId="754623724" sldId="258"/>
            <ac:spMk id="28" creationId="{1E4CC2EA-B3E7-7DEC-371C-432750ECA60F}"/>
          </ac:spMkLst>
        </pc:spChg>
        <pc:grpChg chg="del">
          <ac:chgData name="Matthew Weber" userId="cb8fa425-774b-40a7-b0f2-d5b57e79fa6f" providerId="ADAL" clId="{0594C980-1F45-4FA6-9A0E-DEFDA89E183E}" dt="2024-07-01T17:41:23.753" v="119" actId="478"/>
          <ac:grpSpMkLst>
            <pc:docMk/>
            <pc:sldMk cId="754623724" sldId="258"/>
            <ac:grpSpMk id="4" creationId="{F8228F8D-7F5F-CB62-C6A0-FFF27AC4AC7A}"/>
          </ac:grpSpMkLst>
        </pc:grpChg>
        <pc:grpChg chg="add del mod">
          <ac:chgData name="Matthew Weber" userId="cb8fa425-774b-40a7-b0f2-d5b57e79fa6f" providerId="ADAL" clId="{0594C980-1F45-4FA6-9A0E-DEFDA89E183E}" dt="2024-07-01T17:39:36.114" v="111"/>
          <ac:grpSpMkLst>
            <pc:docMk/>
            <pc:sldMk cId="754623724" sldId="258"/>
            <ac:grpSpMk id="7" creationId="{BF203D8E-2412-6B22-AEE0-0558F17EC9E4}"/>
          </ac:grpSpMkLst>
        </pc:grpChg>
        <pc:grpChg chg="add mod">
          <ac:chgData name="Matthew Weber" userId="cb8fa425-774b-40a7-b0f2-d5b57e79fa6f" providerId="ADAL" clId="{0594C980-1F45-4FA6-9A0E-DEFDA89E183E}" dt="2024-07-01T17:39:36.114" v="111"/>
          <ac:grpSpMkLst>
            <pc:docMk/>
            <pc:sldMk cId="754623724" sldId="258"/>
            <ac:grpSpMk id="10" creationId="{4F21F847-9C32-609E-60D4-C58EB6D90C37}"/>
          </ac:grpSpMkLst>
        </pc:grpChg>
        <pc:grpChg chg="add">
          <ac:chgData name="Matthew Weber" userId="cb8fa425-774b-40a7-b0f2-d5b57e79fa6f" providerId="ADAL" clId="{0594C980-1F45-4FA6-9A0E-DEFDA89E183E}" dt="2024-07-01T17:40:21.106" v="112"/>
          <ac:grpSpMkLst>
            <pc:docMk/>
            <pc:sldMk cId="754623724" sldId="258"/>
            <ac:grpSpMk id="19" creationId="{560BF9F9-AE5B-C8A1-0528-7E489364B0B1}"/>
          </ac:grpSpMkLst>
        </pc:grpChg>
        <pc:picChg chg="mod">
          <ac:chgData name="Matthew Weber" userId="cb8fa425-774b-40a7-b0f2-d5b57e79fa6f" providerId="ADAL" clId="{0594C980-1F45-4FA6-9A0E-DEFDA89E183E}" dt="2024-07-01T17:39:36.114" v="111"/>
          <ac:picMkLst>
            <pc:docMk/>
            <pc:sldMk cId="754623724" sldId="258"/>
            <ac:picMk id="8" creationId="{8D732455-C0F6-C56D-ADFB-88E9AB0AC4F5}"/>
          </ac:picMkLst>
        </pc:picChg>
        <pc:picChg chg="mod">
          <ac:chgData name="Matthew Weber" userId="cb8fa425-774b-40a7-b0f2-d5b57e79fa6f" providerId="ADAL" clId="{0594C980-1F45-4FA6-9A0E-DEFDA89E183E}" dt="2024-07-01T17:39:36.114" v="111"/>
          <ac:picMkLst>
            <pc:docMk/>
            <pc:sldMk cId="754623724" sldId="258"/>
            <ac:picMk id="12" creationId="{72439162-35C9-6C5C-0A63-008EB2C73F72}"/>
          </ac:picMkLst>
        </pc:picChg>
        <pc:picChg chg="add mod">
          <ac:chgData name="Matthew Weber" userId="cb8fa425-774b-40a7-b0f2-d5b57e79fa6f" providerId="ADAL" clId="{0594C980-1F45-4FA6-9A0E-DEFDA89E183E}" dt="2024-07-01T17:58:51.832" v="503" actId="1076"/>
          <ac:picMkLst>
            <pc:docMk/>
            <pc:sldMk cId="754623724" sldId="258"/>
            <ac:picMk id="23" creationId="{39CC0161-A8D2-7E47-8243-0B45DA087C09}"/>
          </ac:picMkLst>
        </pc:picChg>
        <pc:picChg chg="add mod">
          <ac:chgData name="Matthew Weber" userId="cb8fa425-774b-40a7-b0f2-d5b57e79fa6f" providerId="ADAL" clId="{0594C980-1F45-4FA6-9A0E-DEFDA89E183E}" dt="2024-07-01T17:59:01.203" v="505" actId="1076"/>
          <ac:picMkLst>
            <pc:docMk/>
            <pc:sldMk cId="754623724" sldId="258"/>
            <ac:picMk id="24" creationId="{2476B76F-C8BA-4407-BAE9-755508F41465}"/>
          </ac:picMkLst>
        </pc:picChg>
      </pc:sldChg>
      <pc:sldChg chg="addSp delSp modSp mod">
        <pc:chgData name="Matthew Weber" userId="cb8fa425-774b-40a7-b0f2-d5b57e79fa6f" providerId="ADAL" clId="{0594C980-1F45-4FA6-9A0E-DEFDA89E183E}" dt="2024-07-01T18:51:08.852" v="870" actId="1076"/>
        <pc:sldMkLst>
          <pc:docMk/>
          <pc:sldMk cId="4169116557" sldId="259"/>
        </pc:sldMkLst>
        <pc:spChg chg="mod">
          <ac:chgData name="Matthew Weber" userId="cb8fa425-774b-40a7-b0f2-d5b57e79fa6f" providerId="ADAL" clId="{0594C980-1F45-4FA6-9A0E-DEFDA89E183E}" dt="2024-07-01T17:54:38.092" v="474" actId="26606"/>
          <ac:spMkLst>
            <pc:docMk/>
            <pc:sldMk cId="4169116557" sldId="259"/>
            <ac:spMk id="2" creationId="{51C08503-DA61-147C-F172-6AB2F4E1D578}"/>
          </ac:spMkLst>
        </pc:spChg>
        <pc:spChg chg="mod">
          <ac:chgData name="Matthew Weber" userId="cb8fa425-774b-40a7-b0f2-d5b57e79fa6f" providerId="ADAL" clId="{0594C980-1F45-4FA6-9A0E-DEFDA89E183E}" dt="2024-07-01T18:50:23.607" v="852" actId="20577"/>
          <ac:spMkLst>
            <pc:docMk/>
            <pc:sldMk cId="4169116557" sldId="259"/>
            <ac:spMk id="3" creationId="{8F4C1733-6E4C-D12A-B536-419328C4EDAA}"/>
          </ac:spMkLst>
        </pc:spChg>
        <pc:spChg chg="add del mod">
          <ac:chgData name="Matthew Weber" userId="cb8fa425-774b-40a7-b0f2-d5b57e79fa6f" providerId="ADAL" clId="{0594C980-1F45-4FA6-9A0E-DEFDA89E183E}" dt="2024-07-01T18:00:14.738" v="514" actId="478"/>
          <ac:spMkLst>
            <pc:docMk/>
            <pc:sldMk cId="4169116557" sldId="259"/>
            <ac:spMk id="4" creationId="{CC1F3969-C1D3-15E0-3AF5-17F155934037}"/>
          </ac:spMkLst>
        </pc:spChg>
        <pc:spChg chg="add del mod">
          <ac:chgData name="Matthew Weber" userId="cb8fa425-774b-40a7-b0f2-d5b57e79fa6f" providerId="ADAL" clId="{0594C980-1F45-4FA6-9A0E-DEFDA89E183E}" dt="2024-07-01T18:00:17.140" v="516" actId="478"/>
          <ac:spMkLst>
            <pc:docMk/>
            <pc:sldMk cId="4169116557" sldId="259"/>
            <ac:spMk id="5" creationId="{67F50753-3EF0-7A58-6F7B-C3026B0E685E}"/>
          </ac:spMkLst>
        </pc:spChg>
        <pc:spChg chg="add del mod">
          <ac:chgData name="Matthew Weber" userId="cb8fa425-774b-40a7-b0f2-d5b57e79fa6f" providerId="ADAL" clId="{0594C980-1F45-4FA6-9A0E-DEFDA89E183E}" dt="2024-07-01T18:00:20.008" v="518" actId="478"/>
          <ac:spMkLst>
            <pc:docMk/>
            <pc:sldMk cId="4169116557" sldId="259"/>
            <ac:spMk id="6" creationId="{59FD12B8-2DEB-0CA0-86F8-5DF1BA530690}"/>
          </ac:spMkLst>
        </pc:spChg>
        <pc:spChg chg="del">
          <ac:chgData name="Matthew Weber" userId="cb8fa425-774b-40a7-b0f2-d5b57e79fa6f" providerId="ADAL" clId="{0594C980-1F45-4FA6-9A0E-DEFDA89E183E}" dt="2024-07-01T17:54:38.092" v="474" actId="26606"/>
          <ac:spMkLst>
            <pc:docMk/>
            <pc:sldMk cId="4169116557" sldId="259"/>
            <ac:spMk id="11" creationId="{0E3596DD-156A-473E-9BB3-C6A29F7574E9}"/>
          </ac:spMkLst>
        </pc:spChg>
        <pc:spChg chg="del">
          <ac:chgData name="Matthew Weber" userId="cb8fa425-774b-40a7-b0f2-d5b57e79fa6f" providerId="ADAL" clId="{0594C980-1F45-4FA6-9A0E-DEFDA89E183E}" dt="2024-07-01T17:54:38.092" v="474" actId="26606"/>
          <ac:spMkLst>
            <pc:docMk/>
            <pc:sldMk cId="4169116557" sldId="259"/>
            <ac:spMk id="13" creationId="{2C46C4D6-C474-4E92-B52E-944C1118F7B6}"/>
          </ac:spMkLst>
        </pc:spChg>
        <pc:spChg chg="add mod">
          <ac:chgData name="Matthew Weber" userId="cb8fa425-774b-40a7-b0f2-d5b57e79fa6f" providerId="ADAL" clId="{0594C980-1F45-4FA6-9A0E-DEFDA89E183E}" dt="2024-07-01T18:00:37.656" v="523" actId="20577"/>
          <ac:spMkLst>
            <pc:docMk/>
            <pc:sldMk cId="4169116557" sldId="259"/>
            <ac:spMk id="16" creationId="{3353FB59-E17C-D6A9-4E11-9A5355275901}"/>
          </ac:spMkLst>
        </pc:spChg>
        <pc:spChg chg="add mod">
          <ac:chgData name="Matthew Weber" userId="cb8fa425-774b-40a7-b0f2-d5b57e79fa6f" providerId="ADAL" clId="{0594C980-1F45-4FA6-9A0E-DEFDA89E183E}" dt="2024-07-01T18:50:51.649" v="859" actId="14100"/>
          <ac:spMkLst>
            <pc:docMk/>
            <pc:sldMk cId="4169116557" sldId="259"/>
            <ac:spMk id="20" creationId="{81413D1E-96A5-C895-3A76-DE8E60957497}"/>
          </ac:spMkLst>
        </pc:spChg>
        <pc:spChg chg="add mod">
          <ac:chgData name="Matthew Weber" userId="cb8fa425-774b-40a7-b0f2-d5b57e79fa6f" providerId="ADAL" clId="{0594C980-1F45-4FA6-9A0E-DEFDA89E183E}" dt="2024-07-01T18:51:08.852" v="870" actId="1076"/>
          <ac:spMkLst>
            <pc:docMk/>
            <pc:sldMk cId="4169116557" sldId="259"/>
            <ac:spMk id="21" creationId="{B41ED989-ABBB-D012-4905-813D0612760D}"/>
          </ac:spMkLst>
        </pc:spChg>
        <pc:spChg chg="add del">
          <ac:chgData name="Matthew Weber" userId="cb8fa425-774b-40a7-b0f2-d5b57e79fa6f" providerId="ADAL" clId="{0594C980-1F45-4FA6-9A0E-DEFDA89E183E}" dt="2024-07-01T17:55:07.949" v="478" actId="26606"/>
          <ac:spMkLst>
            <pc:docMk/>
            <pc:sldMk cId="4169116557" sldId="259"/>
            <ac:spMk id="3079" creationId="{0E3596DD-156A-473E-9BB3-C6A29F7574E9}"/>
          </ac:spMkLst>
        </pc:spChg>
        <pc:spChg chg="add del">
          <ac:chgData name="Matthew Weber" userId="cb8fa425-774b-40a7-b0f2-d5b57e79fa6f" providerId="ADAL" clId="{0594C980-1F45-4FA6-9A0E-DEFDA89E183E}" dt="2024-07-01T17:55:07.949" v="478" actId="26606"/>
          <ac:spMkLst>
            <pc:docMk/>
            <pc:sldMk cId="4169116557" sldId="259"/>
            <ac:spMk id="3081" creationId="{2C46C4D6-C474-4E92-B52E-944C1118F7B6}"/>
          </ac:spMkLst>
        </pc:spChg>
        <pc:spChg chg="add del">
          <ac:chgData name="Matthew Weber" userId="cb8fa425-774b-40a7-b0f2-d5b57e79fa6f" providerId="ADAL" clId="{0594C980-1F45-4FA6-9A0E-DEFDA89E183E}" dt="2024-07-01T18:00:35.323" v="521" actId="26606"/>
          <ac:spMkLst>
            <pc:docMk/>
            <pc:sldMk cId="4169116557" sldId="259"/>
            <ac:spMk id="3086" creationId="{F35DB090-93B5-4581-8D71-BB3839684BFF}"/>
          </ac:spMkLst>
        </pc:spChg>
        <pc:spChg chg="add del">
          <ac:chgData name="Matthew Weber" userId="cb8fa425-774b-40a7-b0f2-d5b57e79fa6f" providerId="ADAL" clId="{0594C980-1F45-4FA6-9A0E-DEFDA89E183E}" dt="2024-07-01T18:00:35.323" v="521" actId="26606"/>
          <ac:spMkLst>
            <pc:docMk/>
            <pc:sldMk cId="4169116557" sldId="259"/>
            <ac:spMk id="3088" creationId="{A0DE92DF-4769-4DE9-93FD-EE31271850CA}"/>
          </ac:spMkLst>
        </pc:spChg>
        <pc:spChg chg="add">
          <ac:chgData name="Matthew Weber" userId="cb8fa425-774b-40a7-b0f2-d5b57e79fa6f" providerId="ADAL" clId="{0594C980-1F45-4FA6-9A0E-DEFDA89E183E}" dt="2024-07-01T18:00:35.323" v="521" actId="26606"/>
          <ac:spMkLst>
            <pc:docMk/>
            <pc:sldMk cId="4169116557" sldId="259"/>
            <ac:spMk id="3093" creationId="{0E3596DD-156A-473E-9BB3-C6A29F7574E9}"/>
          </ac:spMkLst>
        </pc:spChg>
        <pc:spChg chg="add">
          <ac:chgData name="Matthew Weber" userId="cb8fa425-774b-40a7-b0f2-d5b57e79fa6f" providerId="ADAL" clId="{0594C980-1F45-4FA6-9A0E-DEFDA89E183E}" dt="2024-07-01T18:00:35.323" v="521" actId="26606"/>
          <ac:spMkLst>
            <pc:docMk/>
            <pc:sldMk cId="4169116557" sldId="259"/>
            <ac:spMk id="3095" creationId="{2C46C4D6-C474-4E92-B52E-944C1118F7B6}"/>
          </ac:spMkLst>
        </pc:spChg>
        <pc:grpChg chg="del">
          <ac:chgData name="Matthew Weber" userId="cb8fa425-774b-40a7-b0f2-d5b57e79fa6f" providerId="ADAL" clId="{0594C980-1F45-4FA6-9A0E-DEFDA89E183E}" dt="2024-07-01T17:54:10.419" v="472" actId="478"/>
          <ac:grpSpMkLst>
            <pc:docMk/>
            <pc:sldMk cId="4169116557" sldId="259"/>
            <ac:grpSpMk id="7" creationId="{0B995C91-22E8-E419-D78A-9D0C2A5EACA0}"/>
          </ac:grpSpMkLst>
        </pc:grpChg>
        <pc:grpChg chg="add del mod">
          <ac:chgData name="Matthew Weber" userId="cb8fa425-774b-40a7-b0f2-d5b57e79fa6f" providerId="ADAL" clId="{0594C980-1F45-4FA6-9A0E-DEFDA89E183E}" dt="2024-07-01T18:41:39.397" v="813" actId="478"/>
          <ac:grpSpMkLst>
            <pc:docMk/>
            <pc:sldMk cId="4169116557" sldId="259"/>
            <ac:grpSpMk id="14" creationId="{40A397CD-3164-4656-8F0B-67B9FC577E4A}"/>
          </ac:grpSpMkLst>
        </pc:grpChg>
        <pc:picChg chg="add mod">
          <ac:chgData name="Matthew Weber" userId="cb8fa425-774b-40a7-b0f2-d5b57e79fa6f" providerId="ADAL" clId="{0594C980-1F45-4FA6-9A0E-DEFDA89E183E}" dt="2024-07-01T18:00:30.629" v="519"/>
          <ac:picMkLst>
            <pc:docMk/>
            <pc:sldMk cId="4169116557" sldId="259"/>
            <ac:picMk id="15" creationId="{C7E1FD41-10C2-C09C-A3D7-4E55C0995C53}"/>
          </ac:picMkLst>
        </pc:picChg>
        <pc:picChg chg="add del mod">
          <ac:chgData name="Matthew Weber" userId="cb8fa425-774b-40a7-b0f2-d5b57e79fa6f" providerId="ADAL" clId="{0594C980-1F45-4FA6-9A0E-DEFDA89E183E}" dt="2024-07-01T18:43:32.202" v="825" actId="478"/>
          <ac:picMkLst>
            <pc:docMk/>
            <pc:sldMk cId="4169116557" sldId="259"/>
            <ac:picMk id="18" creationId="{57D5BFA1-BB4F-922D-C616-0582CC87C2C8}"/>
          </ac:picMkLst>
        </pc:picChg>
        <pc:picChg chg="add mod">
          <ac:chgData name="Matthew Weber" userId="cb8fa425-774b-40a7-b0f2-d5b57e79fa6f" providerId="ADAL" clId="{0594C980-1F45-4FA6-9A0E-DEFDA89E183E}" dt="2024-07-01T18:50:15.524" v="833" actId="1076"/>
          <ac:picMkLst>
            <pc:docMk/>
            <pc:sldMk cId="4169116557" sldId="259"/>
            <ac:picMk id="19" creationId="{CE4151D8-54AD-A032-17CD-8F8682A70309}"/>
          </ac:picMkLst>
        </pc:picChg>
        <pc:picChg chg="add del mod">
          <ac:chgData name="Matthew Weber" userId="cb8fa425-774b-40a7-b0f2-d5b57e79fa6f" providerId="ADAL" clId="{0594C980-1F45-4FA6-9A0E-DEFDA89E183E}" dt="2024-07-01T18:00:13.443" v="513" actId="478"/>
          <ac:picMkLst>
            <pc:docMk/>
            <pc:sldMk cId="4169116557" sldId="259"/>
            <ac:picMk id="3074" creationId="{B070BFC0-7693-23B7-D5EF-EE3FD9FEB50B}"/>
          </ac:picMkLst>
        </pc:picChg>
        <pc:picChg chg="add del mod">
          <ac:chgData name="Matthew Weber" userId="cb8fa425-774b-40a7-b0f2-d5b57e79fa6f" providerId="ADAL" clId="{0594C980-1F45-4FA6-9A0E-DEFDA89E183E}" dt="2024-07-01T18:00:15.940" v="515" actId="478"/>
          <ac:picMkLst>
            <pc:docMk/>
            <pc:sldMk cId="4169116557" sldId="259"/>
            <ac:picMk id="3075" creationId="{23130122-25E3-382F-815E-10957937CF04}"/>
          </ac:picMkLst>
        </pc:picChg>
      </pc:sldChg>
      <pc:sldChg chg="addSp delSp modSp mod">
        <pc:chgData name="Matthew Weber" userId="cb8fa425-774b-40a7-b0f2-d5b57e79fa6f" providerId="ADAL" clId="{0594C980-1F45-4FA6-9A0E-DEFDA89E183E}" dt="2024-07-01T18:54:05.411" v="888" actId="20577"/>
        <pc:sldMkLst>
          <pc:docMk/>
          <pc:sldMk cId="2846251533" sldId="260"/>
        </pc:sldMkLst>
        <pc:spChg chg="mod">
          <ac:chgData name="Matthew Weber" userId="cb8fa425-774b-40a7-b0f2-d5b57e79fa6f" providerId="ADAL" clId="{0594C980-1F45-4FA6-9A0E-DEFDA89E183E}" dt="2024-07-01T18:53:37.103" v="874" actId="26606"/>
          <ac:spMkLst>
            <pc:docMk/>
            <pc:sldMk cId="2846251533" sldId="260"/>
            <ac:spMk id="3" creationId="{8F4C1733-6E4C-D12A-B536-419328C4EDAA}"/>
          </ac:spMkLst>
        </pc:spChg>
        <pc:spChg chg="mod">
          <ac:chgData name="Matthew Weber" userId="cb8fa425-774b-40a7-b0f2-d5b57e79fa6f" providerId="ADAL" clId="{0594C980-1F45-4FA6-9A0E-DEFDA89E183E}" dt="2024-07-01T18:01:57.386" v="534" actId="255"/>
          <ac:spMkLst>
            <pc:docMk/>
            <pc:sldMk cId="2846251533" sldId="260"/>
            <ac:spMk id="6" creationId="{1E2395EF-C7FC-1E5C-3D1C-A1BF22A90CF7}"/>
          </ac:spMkLst>
        </pc:spChg>
        <pc:spChg chg="add mod">
          <ac:chgData name="Matthew Weber" userId="cb8fa425-774b-40a7-b0f2-d5b57e79fa6f" providerId="ADAL" clId="{0594C980-1F45-4FA6-9A0E-DEFDA89E183E}" dt="2024-07-01T18:54:05.411" v="888" actId="20577"/>
          <ac:spMkLst>
            <pc:docMk/>
            <pc:sldMk cId="2846251533" sldId="260"/>
            <ac:spMk id="9" creationId="{03C721ED-5AA3-AA0E-5DB4-AEABAD150259}"/>
          </ac:spMkLst>
        </pc:spChg>
        <pc:spChg chg="del">
          <ac:chgData name="Matthew Weber" userId="cb8fa425-774b-40a7-b0f2-d5b57e79fa6f" providerId="ADAL" clId="{0594C980-1F45-4FA6-9A0E-DEFDA89E183E}" dt="2024-07-01T18:53:37.103" v="874" actId="26606"/>
          <ac:spMkLst>
            <pc:docMk/>
            <pc:sldMk cId="2846251533" sldId="260"/>
            <ac:spMk id="11" creationId="{0E3596DD-156A-473E-9BB3-C6A29F7574E9}"/>
          </ac:spMkLst>
        </pc:spChg>
        <pc:spChg chg="del">
          <ac:chgData name="Matthew Weber" userId="cb8fa425-774b-40a7-b0f2-d5b57e79fa6f" providerId="ADAL" clId="{0594C980-1F45-4FA6-9A0E-DEFDA89E183E}" dt="2024-07-01T18:53:37.103" v="874" actId="26606"/>
          <ac:spMkLst>
            <pc:docMk/>
            <pc:sldMk cId="2846251533" sldId="260"/>
            <ac:spMk id="13" creationId="{2C46C4D6-C474-4E92-B52E-944C1118F7B6}"/>
          </ac:spMkLst>
        </pc:spChg>
        <pc:spChg chg="del">
          <ac:chgData name="Matthew Weber" userId="cb8fa425-774b-40a7-b0f2-d5b57e79fa6f" providerId="ADAL" clId="{0594C980-1F45-4FA6-9A0E-DEFDA89E183E}" dt="2024-07-01T18:53:12.154" v="872" actId="478"/>
          <ac:spMkLst>
            <pc:docMk/>
            <pc:sldMk cId="2846251533" sldId="260"/>
            <ac:spMk id="16" creationId="{B345FFAC-E577-A1D9-15EF-D6BD5B523645}"/>
          </ac:spMkLst>
        </pc:spChg>
        <pc:spChg chg="add del">
          <ac:chgData name="Matthew Weber" userId="cb8fa425-774b-40a7-b0f2-d5b57e79fa6f" providerId="ADAL" clId="{0594C980-1F45-4FA6-9A0E-DEFDA89E183E}" dt="2024-07-01T18:53:47.292" v="876" actId="26606"/>
          <ac:spMkLst>
            <pc:docMk/>
            <pc:sldMk cId="2846251533" sldId="260"/>
            <ac:spMk id="18" creationId="{0E3596DD-156A-473E-9BB3-C6A29F7574E9}"/>
          </ac:spMkLst>
        </pc:spChg>
        <pc:spChg chg="add del">
          <ac:chgData name="Matthew Weber" userId="cb8fa425-774b-40a7-b0f2-d5b57e79fa6f" providerId="ADAL" clId="{0594C980-1F45-4FA6-9A0E-DEFDA89E183E}" dt="2024-07-01T18:53:47.292" v="876" actId="26606"/>
          <ac:spMkLst>
            <pc:docMk/>
            <pc:sldMk cId="2846251533" sldId="260"/>
            <ac:spMk id="20" creationId="{2C46C4D6-C474-4E92-B52E-944C1118F7B6}"/>
          </ac:spMkLst>
        </pc:spChg>
        <pc:spChg chg="add">
          <ac:chgData name="Matthew Weber" userId="cb8fa425-774b-40a7-b0f2-d5b57e79fa6f" providerId="ADAL" clId="{0594C980-1F45-4FA6-9A0E-DEFDA89E183E}" dt="2024-07-01T18:53:47.292" v="876" actId="26606"/>
          <ac:spMkLst>
            <pc:docMk/>
            <pc:sldMk cId="2846251533" sldId="260"/>
            <ac:spMk id="25" creationId="{0E3596DD-156A-473E-9BB3-C6A29F7574E9}"/>
          </ac:spMkLst>
        </pc:spChg>
        <pc:spChg chg="add">
          <ac:chgData name="Matthew Weber" userId="cb8fa425-774b-40a7-b0f2-d5b57e79fa6f" providerId="ADAL" clId="{0594C980-1F45-4FA6-9A0E-DEFDA89E183E}" dt="2024-07-01T18:53:47.292" v="876" actId="26606"/>
          <ac:spMkLst>
            <pc:docMk/>
            <pc:sldMk cId="2846251533" sldId="260"/>
            <ac:spMk id="27" creationId="{2C46C4D6-C474-4E92-B52E-944C1118F7B6}"/>
          </ac:spMkLst>
        </pc:spChg>
        <pc:grpChg chg="del">
          <ac:chgData name="Matthew Weber" userId="cb8fa425-774b-40a7-b0f2-d5b57e79fa6f" providerId="ADAL" clId="{0594C980-1F45-4FA6-9A0E-DEFDA89E183E}" dt="2024-07-01T18:53:10.270" v="871" actId="478"/>
          <ac:grpSpMkLst>
            <pc:docMk/>
            <pc:sldMk cId="2846251533" sldId="260"/>
            <ac:grpSpMk id="4" creationId="{E74837CE-39A1-F5F8-65EB-9FB5742BDADA}"/>
          </ac:grpSpMkLst>
        </pc:grpChg>
        <pc:grpChg chg="add mod">
          <ac:chgData name="Matthew Weber" userId="cb8fa425-774b-40a7-b0f2-d5b57e79fa6f" providerId="ADAL" clId="{0594C980-1F45-4FA6-9A0E-DEFDA89E183E}" dt="2024-07-01T18:53:49.400" v="877" actId="1076"/>
          <ac:grpSpMkLst>
            <pc:docMk/>
            <pc:sldMk cId="2846251533" sldId="260"/>
            <ac:grpSpMk id="7" creationId="{A16CB461-B033-8B32-F398-5C64C5BA1878}"/>
          </ac:grpSpMkLst>
        </pc:grpChg>
        <pc:picChg chg="add mod">
          <ac:chgData name="Matthew Weber" userId="cb8fa425-774b-40a7-b0f2-d5b57e79fa6f" providerId="ADAL" clId="{0594C980-1F45-4FA6-9A0E-DEFDA89E183E}" dt="2024-07-01T18:53:32.243" v="873"/>
          <ac:picMkLst>
            <pc:docMk/>
            <pc:sldMk cId="2846251533" sldId="260"/>
            <ac:picMk id="8" creationId="{014BABD4-C9B1-F82A-3479-C075F81DB5F8}"/>
          </ac:picMkLst>
        </pc:picChg>
      </pc:sldChg>
      <pc:sldChg chg="addSp delSp modSp mod">
        <pc:chgData name="Matthew Weber" userId="cb8fa425-774b-40a7-b0f2-d5b57e79fa6f" providerId="ADAL" clId="{0594C980-1F45-4FA6-9A0E-DEFDA89E183E}" dt="2024-07-01T18:04:11.647" v="558" actId="20577"/>
        <pc:sldMkLst>
          <pc:docMk/>
          <pc:sldMk cId="2595567678" sldId="261"/>
        </pc:sldMkLst>
        <pc:spChg chg="mod">
          <ac:chgData name="Matthew Weber" userId="cb8fa425-774b-40a7-b0f2-d5b57e79fa6f" providerId="ADAL" clId="{0594C980-1F45-4FA6-9A0E-DEFDA89E183E}" dt="2024-07-01T18:04:08.830" v="556" actId="20577"/>
          <ac:spMkLst>
            <pc:docMk/>
            <pc:sldMk cId="2595567678" sldId="261"/>
            <ac:spMk id="3" creationId="{8F4C1733-6E4C-D12A-B536-419328C4EDAA}"/>
          </ac:spMkLst>
        </pc:spChg>
        <pc:spChg chg="add mod">
          <ac:chgData name="Matthew Weber" userId="cb8fa425-774b-40a7-b0f2-d5b57e79fa6f" providerId="ADAL" clId="{0594C980-1F45-4FA6-9A0E-DEFDA89E183E}" dt="2024-07-01T18:04:11.647" v="558" actId="20577"/>
          <ac:spMkLst>
            <pc:docMk/>
            <pc:sldMk cId="2595567678" sldId="261"/>
            <ac:spMk id="6" creationId="{4747360A-A8D4-A1DB-A3AD-68A6D7FF4A12}"/>
          </ac:spMkLst>
        </pc:spChg>
        <pc:grpChg chg="add mod">
          <ac:chgData name="Matthew Weber" userId="cb8fa425-774b-40a7-b0f2-d5b57e79fa6f" providerId="ADAL" clId="{0594C980-1F45-4FA6-9A0E-DEFDA89E183E}" dt="2024-07-01T18:03:41.587" v="548" actId="14100"/>
          <ac:grpSpMkLst>
            <pc:docMk/>
            <pc:sldMk cId="2595567678" sldId="261"/>
            <ac:grpSpMk id="4" creationId="{15FEA588-2160-E49E-F5CB-CC542EC42BE8}"/>
          </ac:grpSpMkLst>
        </pc:grpChg>
        <pc:grpChg chg="del">
          <ac:chgData name="Matthew Weber" userId="cb8fa425-774b-40a7-b0f2-d5b57e79fa6f" providerId="ADAL" clId="{0594C980-1F45-4FA6-9A0E-DEFDA89E183E}" dt="2024-07-01T18:03:05.598" v="540" actId="478"/>
          <ac:grpSpMkLst>
            <pc:docMk/>
            <pc:sldMk cId="2595567678" sldId="261"/>
            <ac:grpSpMk id="7" creationId="{32349804-5EA4-A076-5C34-B395FF53F6D1}"/>
          </ac:grpSpMkLst>
        </pc:grpChg>
        <pc:grpChg chg="del">
          <ac:chgData name="Matthew Weber" userId="cb8fa425-774b-40a7-b0f2-d5b57e79fa6f" providerId="ADAL" clId="{0594C980-1F45-4FA6-9A0E-DEFDA89E183E}" dt="2024-07-01T18:03:28.873" v="542" actId="478"/>
          <ac:grpSpMkLst>
            <pc:docMk/>
            <pc:sldMk cId="2595567678" sldId="261"/>
            <ac:grpSpMk id="10" creationId="{F7FD514C-2720-03C3-A044-F66EA847C118}"/>
          </ac:grpSpMkLst>
        </pc:grpChg>
        <pc:picChg chg="add mod">
          <ac:chgData name="Matthew Weber" userId="cb8fa425-774b-40a7-b0f2-d5b57e79fa6f" providerId="ADAL" clId="{0594C980-1F45-4FA6-9A0E-DEFDA89E183E}" dt="2024-07-01T18:03:27.316" v="541"/>
          <ac:picMkLst>
            <pc:docMk/>
            <pc:sldMk cId="2595567678" sldId="261"/>
            <ac:picMk id="5" creationId="{BD0E1A84-2B77-481A-C8D4-DE7F18A60154}"/>
          </ac:picMkLst>
        </pc:picChg>
      </pc:sldChg>
      <pc:sldChg chg="addSp delSp modSp mod">
        <pc:chgData name="Matthew Weber" userId="cb8fa425-774b-40a7-b0f2-d5b57e79fa6f" providerId="ADAL" clId="{0594C980-1F45-4FA6-9A0E-DEFDA89E183E}" dt="2024-07-01T18:08:00.651" v="621" actId="27636"/>
        <pc:sldMkLst>
          <pc:docMk/>
          <pc:sldMk cId="3183407483" sldId="262"/>
        </pc:sldMkLst>
        <pc:spChg chg="mod">
          <ac:chgData name="Matthew Weber" userId="cb8fa425-774b-40a7-b0f2-d5b57e79fa6f" providerId="ADAL" clId="{0594C980-1F45-4FA6-9A0E-DEFDA89E183E}" dt="2024-07-01T18:08:00.651" v="621" actId="27636"/>
          <ac:spMkLst>
            <pc:docMk/>
            <pc:sldMk cId="3183407483" sldId="262"/>
            <ac:spMk id="3" creationId="{8F4C1733-6E4C-D12A-B536-419328C4EDAA}"/>
          </ac:spMkLst>
        </pc:spChg>
        <pc:spChg chg="add mod">
          <ac:chgData name="Matthew Weber" userId="cb8fa425-774b-40a7-b0f2-d5b57e79fa6f" providerId="ADAL" clId="{0594C980-1F45-4FA6-9A0E-DEFDA89E183E}" dt="2024-07-01T18:07:11.073" v="569"/>
          <ac:spMkLst>
            <pc:docMk/>
            <pc:sldMk cId="3183407483" sldId="262"/>
            <ac:spMk id="9" creationId="{AEB18AEA-905A-B71F-42A7-5C968A74939A}"/>
          </ac:spMkLst>
        </pc:spChg>
        <pc:spChg chg="del">
          <ac:chgData name="Matthew Weber" userId="cb8fa425-774b-40a7-b0f2-d5b57e79fa6f" providerId="ADAL" clId="{0594C980-1F45-4FA6-9A0E-DEFDA89E183E}" dt="2024-07-01T18:07:15.562" v="571" actId="26606"/>
          <ac:spMkLst>
            <pc:docMk/>
            <pc:sldMk cId="3183407483" sldId="262"/>
            <ac:spMk id="11" creationId="{0E3596DD-156A-473E-9BB3-C6A29F7574E9}"/>
          </ac:spMkLst>
        </pc:spChg>
        <pc:spChg chg="add mod">
          <ac:chgData name="Matthew Weber" userId="cb8fa425-774b-40a7-b0f2-d5b57e79fa6f" providerId="ADAL" clId="{0594C980-1F45-4FA6-9A0E-DEFDA89E183E}" dt="2024-07-01T18:07:22.511" v="573" actId="20577"/>
          <ac:spMkLst>
            <pc:docMk/>
            <pc:sldMk cId="3183407483" sldId="262"/>
            <ac:spMk id="12" creationId="{7437ABDA-7F60-C92E-34AC-D6BF48073544}"/>
          </ac:spMkLst>
        </pc:spChg>
        <pc:spChg chg="del">
          <ac:chgData name="Matthew Weber" userId="cb8fa425-774b-40a7-b0f2-d5b57e79fa6f" providerId="ADAL" clId="{0594C980-1F45-4FA6-9A0E-DEFDA89E183E}" dt="2024-07-01T18:07:15.562" v="571" actId="26606"/>
          <ac:spMkLst>
            <pc:docMk/>
            <pc:sldMk cId="3183407483" sldId="262"/>
            <ac:spMk id="13" creationId="{2C46C4D6-C474-4E92-B52E-944C1118F7B6}"/>
          </ac:spMkLst>
        </pc:spChg>
        <pc:spChg chg="add">
          <ac:chgData name="Matthew Weber" userId="cb8fa425-774b-40a7-b0f2-d5b57e79fa6f" providerId="ADAL" clId="{0594C980-1F45-4FA6-9A0E-DEFDA89E183E}" dt="2024-07-01T18:07:15.562" v="571" actId="26606"/>
          <ac:spMkLst>
            <pc:docMk/>
            <pc:sldMk cId="3183407483" sldId="262"/>
            <ac:spMk id="18" creationId="{0E3596DD-156A-473E-9BB3-C6A29F7574E9}"/>
          </ac:spMkLst>
        </pc:spChg>
        <pc:spChg chg="add">
          <ac:chgData name="Matthew Weber" userId="cb8fa425-774b-40a7-b0f2-d5b57e79fa6f" providerId="ADAL" clId="{0594C980-1F45-4FA6-9A0E-DEFDA89E183E}" dt="2024-07-01T18:07:15.562" v="571" actId="26606"/>
          <ac:spMkLst>
            <pc:docMk/>
            <pc:sldMk cId="3183407483" sldId="262"/>
            <ac:spMk id="20" creationId="{2C46C4D6-C474-4E92-B52E-944C1118F7B6}"/>
          </ac:spMkLst>
        </pc:spChg>
        <pc:grpChg chg="del">
          <ac:chgData name="Matthew Weber" userId="cb8fa425-774b-40a7-b0f2-d5b57e79fa6f" providerId="ADAL" clId="{0594C980-1F45-4FA6-9A0E-DEFDA89E183E}" dt="2024-07-01T18:07:13.261" v="570" actId="478"/>
          <ac:grpSpMkLst>
            <pc:docMk/>
            <pc:sldMk cId="3183407483" sldId="262"/>
            <ac:grpSpMk id="4" creationId="{44E66633-36DF-1C51-1370-BE05BC1CB25F}"/>
          </ac:grpSpMkLst>
        </pc:grpChg>
        <pc:grpChg chg="add mod">
          <ac:chgData name="Matthew Weber" userId="cb8fa425-774b-40a7-b0f2-d5b57e79fa6f" providerId="ADAL" clId="{0594C980-1F45-4FA6-9A0E-DEFDA89E183E}" dt="2024-07-01T18:07:15.562" v="571" actId="26606"/>
          <ac:grpSpMkLst>
            <pc:docMk/>
            <pc:sldMk cId="3183407483" sldId="262"/>
            <ac:grpSpMk id="7" creationId="{4039D273-FE69-1DBA-838B-6297044BDAD7}"/>
          </ac:grpSpMkLst>
        </pc:grpChg>
        <pc:grpChg chg="add mod">
          <ac:chgData name="Matthew Weber" userId="cb8fa425-774b-40a7-b0f2-d5b57e79fa6f" providerId="ADAL" clId="{0594C980-1F45-4FA6-9A0E-DEFDA89E183E}" dt="2024-07-01T18:07:11.073" v="569"/>
          <ac:grpSpMkLst>
            <pc:docMk/>
            <pc:sldMk cId="3183407483" sldId="262"/>
            <ac:grpSpMk id="8" creationId="{BD6F4957-5509-E8F2-8408-AEC998A2DC24}"/>
          </ac:grpSpMkLst>
        </pc:grpChg>
        <pc:picChg chg="add mod">
          <ac:chgData name="Matthew Weber" userId="cb8fa425-774b-40a7-b0f2-d5b57e79fa6f" providerId="ADAL" clId="{0594C980-1F45-4FA6-9A0E-DEFDA89E183E}" dt="2024-07-01T18:07:11.073" v="569"/>
          <ac:picMkLst>
            <pc:docMk/>
            <pc:sldMk cId="3183407483" sldId="262"/>
            <ac:picMk id="10" creationId="{984C3677-BF8F-CB80-A49B-511139008C06}"/>
          </ac:picMkLst>
        </pc:picChg>
      </pc:sldChg>
      <pc:sldChg chg="addSp delSp modSp new mod setBg">
        <pc:chgData name="Matthew Weber" userId="cb8fa425-774b-40a7-b0f2-d5b57e79fa6f" providerId="ADAL" clId="{0594C980-1F45-4FA6-9A0E-DEFDA89E183E}" dt="2024-07-01T18:22:23.312" v="710" actId="20577"/>
        <pc:sldMkLst>
          <pc:docMk/>
          <pc:sldMk cId="1045673115" sldId="263"/>
        </pc:sldMkLst>
        <pc:spChg chg="del">
          <ac:chgData name="Matthew Weber" userId="cb8fa425-774b-40a7-b0f2-d5b57e79fa6f" providerId="ADAL" clId="{0594C980-1F45-4FA6-9A0E-DEFDA89E183E}" dt="2024-07-01T18:08:26.878" v="623" actId="478"/>
          <ac:spMkLst>
            <pc:docMk/>
            <pc:sldMk cId="1045673115" sldId="263"/>
            <ac:spMk id="2" creationId="{4D3F28C6-AB00-FE78-80CE-1E21C9598781}"/>
          </ac:spMkLst>
        </pc:spChg>
        <pc:spChg chg="del">
          <ac:chgData name="Matthew Weber" userId="cb8fa425-774b-40a7-b0f2-d5b57e79fa6f" providerId="ADAL" clId="{0594C980-1F45-4FA6-9A0E-DEFDA89E183E}" dt="2024-07-01T18:08:46.919" v="624" actId="478"/>
          <ac:spMkLst>
            <pc:docMk/>
            <pc:sldMk cId="1045673115" sldId="263"/>
            <ac:spMk id="3" creationId="{9DA5B3AB-3B2A-85D4-03FB-5D06F11E039E}"/>
          </ac:spMkLst>
        </pc:spChg>
        <pc:spChg chg="add mod">
          <ac:chgData name="Matthew Weber" userId="cb8fa425-774b-40a7-b0f2-d5b57e79fa6f" providerId="ADAL" clId="{0594C980-1F45-4FA6-9A0E-DEFDA89E183E}" dt="2024-07-01T18:11:07.991" v="636" actId="26606"/>
          <ac:spMkLst>
            <pc:docMk/>
            <pc:sldMk cId="1045673115" sldId="263"/>
            <ac:spMk id="4" creationId="{A18DBBB6-615C-EC95-68E2-9CEEA77A97C0}"/>
          </ac:spMkLst>
        </pc:spChg>
        <pc:spChg chg="add mod">
          <ac:chgData name="Matthew Weber" userId="cb8fa425-774b-40a7-b0f2-d5b57e79fa6f" providerId="ADAL" clId="{0594C980-1F45-4FA6-9A0E-DEFDA89E183E}" dt="2024-07-01T18:11:07.991" v="636" actId="26606"/>
          <ac:spMkLst>
            <pc:docMk/>
            <pc:sldMk cId="1045673115" sldId="263"/>
            <ac:spMk id="5" creationId="{FC3B2A73-4B76-90C0-0193-6567BD9CE906}"/>
          </ac:spMkLst>
        </pc:spChg>
        <pc:spChg chg="add mod">
          <ac:chgData name="Matthew Weber" userId="cb8fa425-774b-40a7-b0f2-d5b57e79fa6f" providerId="ADAL" clId="{0594C980-1F45-4FA6-9A0E-DEFDA89E183E}" dt="2024-07-01T18:22:20.776" v="708" actId="20577"/>
          <ac:spMkLst>
            <pc:docMk/>
            <pc:sldMk cId="1045673115" sldId="263"/>
            <ac:spMk id="8" creationId="{8D8BE8BC-0A6A-5E69-2121-123117AFDA20}"/>
          </ac:spMkLst>
        </pc:spChg>
        <pc:spChg chg="add mod">
          <ac:chgData name="Matthew Weber" userId="cb8fa425-774b-40a7-b0f2-d5b57e79fa6f" providerId="ADAL" clId="{0594C980-1F45-4FA6-9A0E-DEFDA89E183E}" dt="2024-07-01T18:22:23.312" v="710" actId="20577"/>
          <ac:spMkLst>
            <pc:docMk/>
            <pc:sldMk cId="1045673115" sldId="263"/>
            <ac:spMk id="11" creationId="{57ABCF19-0CBC-5613-B19E-8BE0D83DC155}"/>
          </ac:spMkLst>
        </pc:spChg>
        <pc:spChg chg="add">
          <ac:chgData name="Matthew Weber" userId="cb8fa425-774b-40a7-b0f2-d5b57e79fa6f" providerId="ADAL" clId="{0594C980-1F45-4FA6-9A0E-DEFDA89E183E}" dt="2024-07-01T18:11:07.991" v="636" actId="26606"/>
          <ac:spMkLst>
            <pc:docMk/>
            <pc:sldMk cId="1045673115" sldId="263"/>
            <ac:spMk id="16" creationId="{61293230-B0F6-45B1-96D1-13D18E242995}"/>
          </ac:spMkLst>
        </pc:spChg>
        <pc:spChg chg="add">
          <ac:chgData name="Matthew Weber" userId="cb8fa425-774b-40a7-b0f2-d5b57e79fa6f" providerId="ADAL" clId="{0594C980-1F45-4FA6-9A0E-DEFDA89E183E}" dt="2024-07-01T18:11:07.991" v="636" actId="26606"/>
          <ac:spMkLst>
            <pc:docMk/>
            <pc:sldMk cId="1045673115" sldId="263"/>
            <ac:spMk id="18" creationId="{0A1E0707-4985-454B-ACE0-4855BB55875E}"/>
          </ac:spMkLst>
        </pc:spChg>
        <pc:grpChg chg="add mod">
          <ac:chgData name="Matthew Weber" userId="cb8fa425-774b-40a7-b0f2-d5b57e79fa6f" providerId="ADAL" clId="{0594C980-1F45-4FA6-9A0E-DEFDA89E183E}" dt="2024-07-01T18:11:18.240" v="638" actId="1076"/>
          <ac:grpSpMkLst>
            <pc:docMk/>
            <pc:sldMk cId="1045673115" sldId="263"/>
            <ac:grpSpMk id="6" creationId="{FAFE5438-525E-3700-81C9-C06C61F934F2}"/>
          </ac:grpSpMkLst>
        </pc:grpChg>
        <pc:grpChg chg="add mod">
          <ac:chgData name="Matthew Weber" userId="cb8fa425-774b-40a7-b0f2-d5b57e79fa6f" providerId="ADAL" clId="{0594C980-1F45-4FA6-9A0E-DEFDA89E183E}" dt="2024-07-01T18:11:28.056" v="639" actId="1076"/>
          <ac:grpSpMkLst>
            <pc:docMk/>
            <pc:sldMk cId="1045673115" sldId="263"/>
            <ac:grpSpMk id="9" creationId="{75CC120C-E934-5108-01C2-AAE792E4746C}"/>
          </ac:grpSpMkLst>
        </pc:grpChg>
        <pc:picChg chg="add mod">
          <ac:chgData name="Matthew Weber" userId="cb8fa425-774b-40a7-b0f2-d5b57e79fa6f" providerId="ADAL" clId="{0594C980-1F45-4FA6-9A0E-DEFDA89E183E}" dt="2024-07-01T18:10:44.314" v="634"/>
          <ac:picMkLst>
            <pc:docMk/>
            <pc:sldMk cId="1045673115" sldId="263"/>
            <ac:picMk id="7" creationId="{63C3F416-F4ED-D26E-5551-E1D7D3F7A97D}"/>
          </ac:picMkLst>
        </pc:picChg>
        <pc:picChg chg="add mod">
          <ac:chgData name="Matthew Weber" userId="cb8fa425-774b-40a7-b0f2-d5b57e79fa6f" providerId="ADAL" clId="{0594C980-1F45-4FA6-9A0E-DEFDA89E183E}" dt="2024-07-01T18:10:55.507" v="635"/>
          <ac:picMkLst>
            <pc:docMk/>
            <pc:sldMk cId="1045673115" sldId="263"/>
            <ac:picMk id="10" creationId="{2C8D7F35-2596-D468-A183-AF29F4681E55}"/>
          </ac:picMkLst>
        </pc:picChg>
      </pc:sldChg>
      <pc:sldChg chg="addSp delSp modSp new mod setBg">
        <pc:chgData name="Matthew Weber" userId="cb8fa425-774b-40a7-b0f2-d5b57e79fa6f" providerId="ADAL" clId="{0594C980-1F45-4FA6-9A0E-DEFDA89E183E}" dt="2024-07-01T18:14:18.418" v="657" actId="1076"/>
        <pc:sldMkLst>
          <pc:docMk/>
          <pc:sldMk cId="58327656" sldId="264"/>
        </pc:sldMkLst>
        <pc:spChg chg="del">
          <ac:chgData name="Matthew Weber" userId="cb8fa425-774b-40a7-b0f2-d5b57e79fa6f" providerId="ADAL" clId="{0594C980-1F45-4FA6-9A0E-DEFDA89E183E}" dt="2024-07-01T18:12:08.146" v="641" actId="478"/>
          <ac:spMkLst>
            <pc:docMk/>
            <pc:sldMk cId="58327656" sldId="264"/>
            <ac:spMk id="2" creationId="{8FFFB938-314D-9D7F-7605-C03817FD4262}"/>
          </ac:spMkLst>
        </pc:spChg>
        <pc:spChg chg="del">
          <ac:chgData name="Matthew Weber" userId="cb8fa425-774b-40a7-b0f2-d5b57e79fa6f" providerId="ADAL" clId="{0594C980-1F45-4FA6-9A0E-DEFDA89E183E}" dt="2024-07-01T18:12:09.600" v="642" actId="478"/>
          <ac:spMkLst>
            <pc:docMk/>
            <pc:sldMk cId="58327656" sldId="264"/>
            <ac:spMk id="3" creationId="{61470F0D-7E61-5534-13D8-53766EECE0B6}"/>
          </ac:spMkLst>
        </pc:spChg>
        <pc:spChg chg="add mod">
          <ac:chgData name="Matthew Weber" userId="cb8fa425-774b-40a7-b0f2-d5b57e79fa6f" providerId="ADAL" clId="{0594C980-1F45-4FA6-9A0E-DEFDA89E183E}" dt="2024-07-01T18:14:11.719" v="656" actId="2085"/>
          <ac:spMkLst>
            <pc:docMk/>
            <pc:sldMk cId="58327656" sldId="264"/>
            <ac:spMk id="4" creationId="{9C455FB2-AFFA-96EA-F210-ED3C03E0BF66}"/>
          </ac:spMkLst>
        </pc:spChg>
        <pc:spChg chg="add mod">
          <ac:chgData name="Matthew Weber" userId="cb8fa425-774b-40a7-b0f2-d5b57e79fa6f" providerId="ADAL" clId="{0594C980-1F45-4FA6-9A0E-DEFDA89E183E}" dt="2024-07-01T18:14:18.418" v="657" actId="1076"/>
          <ac:spMkLst>
            <pc:docMk/>
            <pc:sldMk cId="58327656" sldId="264"/>
            <ac:spMk id="5" creationId="{68B25490-E417-82E8-3338-729639D4FD41}"/>
          </ac:spMkLst>
        </pc:spChg>
        <pc:spChg chg="add">
          <ac:chgData name="Matthew Weber" userId="cb8fa425-774b-40a7-b0f2-d5b57e79fa6f" providerId="ADAL" clId="{0594C980-1F45-4FA6-9A0E-DEFDA89E183E}" dt="2024-07-01T18:13:53.438" v="653" actId="26606"/>
          <ac:spMkLst>
            <pc:docMk/>
            <pc:sldMk cId="58327656" sldId="264"/>
            <ac:spMk id="10" creationId="{17718681-A12E-49D6-9925-DD7C68176D61}"/>
          </ac:spMkLst>
        </pc:spChg>
        <pc:spChg chg="add">
          <ac:chgData name="Matthew Weber" userId="cb8fa425-774b-40a7-b0f2-d5b57e79fa6f" providerId="ADAL" clId="{0594C980-1F45-4FA6-9A0E-DEFDA89E183E}" dt="2024-07-01T18:13:53.438" v="653" actId="26606"/>
          <ac:spMkLst>
            <pc:docMk/>
            <pc:sldMk cId="58327656" sldId="264"/>
            <ac:spMk id="12" creationId="{FBD77573-9EF2-4C35-8285-A1CF6FBB0EA5}"/>
          </ac:spMkLst>
        </pc:spChg>
      </pc:sldChg>
      <pc:sldChg chg="addSp delSp modSp new mod setBg">
        <pc:chgData name="Matthew Weber" userId="cb8fa425-774b-40a7-b0f2-d5b57e79fa6f" providerId="ADAL" clId="{0594C980-1F45-4FA6-9A0E-DEFDA89E183E}" dt="2024-07-01T18:23:43.547" v="714" actId="20577"/>
        <pc:sldMkLst>
          <pc:docMk/>
          <pc:sldMk cId="567219432" sldId="265"/>
        </pc:sldMkLst>
        <pc:spChg chg="del">
          <ac:chgData name="Matthew Weber" userId="cb8fa425-774b-40a7-b0f2-d5b57e79fa6f" providerId="ADAL" clId="{0594C980-1F45-4FA6-9A0E-DEFDA89E183E}" dt="2024-07-01T18:16:30.504" v="660" actId="478"/>
          <ac:spMkLst>
            <pc:docMk/>
            <pc:sldMk cId="567219432" sldId="265"/>
            <ac:spMk id="2" creationId="{317A3CDF-B52B-3F1F-5BB0-A087FBCE51FD}"/>
          </ac:spMkLst>
        </pc:spChg>
        <pc:spChg chg="del">
          <ac:chgData name="Matthew Weber" userId="cb8fa425-774b-40a7-b0f2-d5b57e79fa6f" providerId="ADAL" clId="{0594C980-1F45-4FA6-9A0E-DEFDA89E183E}" dt="2024-07-01T18:16:29.556" v="659" actId="478"/>
          <ac:spMkLst>
            <pc:docMk/>
            <pc:sldMk cId="567219432" sldId="265"/>
            <ac:spMk id="3" creationId="{91A34D0C-8EFB-E8A5-58B8-B61A1E003FED}"/>
          </ac:spMkLst>
        </pc:spChg>
        <pc:spChg chg="add mod">
          <ac:chgData name="Matthew Weber" userId="cb8fa425-774b-40a7-b0f2-d5b57e79fa6f" providerId="ADAL" clId="{0594C980-1F45-4FA6-9A0E-DEFDA89E183E}" dt="2024-07-01T18:19:21.727" v="685" actId="1076"/>
          <ac:spMkLst>
            <pc:docMk/>
            <pc:sldMk cId="567219432" sldId="265"/>
            <ac:spMk id="4" creationId="{78B0AF90-5CD8-663F-8826-AAA83F92EA35}"/>
          </ac:spMkLst>
        </pc:spChg>
        <pc:spChg chg="add mod">
          <ac:chgData name="Matthew Weber" userId="cb8fa425-774b-40a7-b0f2-d5b57e79fa6f" providerId="ADAL" clId="{0594C980-1F45-4FA6-9A0E-DEFDA89E183E}" dt="2024-07-01T18:23:40.668" v="712" actId="20577"/>
          <ac:spMkLst>
            <pc:docMk/>
            <pc:sldMk cId="567219432" sldId="265"/>
            <ac:spMk id="5" creationId="{06E135F0-7051-6887-594F-C00DE93C4B0F}"/>
          </ac:spMkLst>
        </pc:spChg>
        <pc:spChg chg="add mod">
          <ac:chgData name="Matthew Weber" userId="cb8fa425-774b-40a7-b0f2-d5b57e79fa6f" providerId="ADAL" clId="{0594C980-1F45-4FA6-9A0E-DEFDA89E183E}" dt="2024-07-01T18:23:43.547" v="714" actId="20577"/>
          <ac:spMkLst>
            <pc:docMk/>
            <pc:sldMk cId="567219432" sldId="265"/>
            <ac:spMk id="8" creationId="{25FC5970-5D90-40CA-2940-AB2EB3BEF668}"/>
          </ac:spMkLst>
        </pc:spChg>
        <pc:spChg chg="add">
          <ac:chgData name="Matthew Weber" userId="cb8fa425-774b-40a7-b0f2-d5b57e79fa6f" providerId="ADAL" clId="{0594C980-1F45-4FA6-9A0E-DEFDA89E183E}" dt="2024-07-01T18:18:22.770" v="679" actId="26606"/>
          <ac:spMkLst>
            <pc:docMk/>
            <pc:sldMk cId="567219432" sldId="265"/>
            <ac:spMk id="10" creationId="{17718681-A12E-49D6-9925-DD7C68176D61}"/>
          </ac:spMkLst>
        </pc:spChg>
        <pc:spChg chg="add">
          <ac:chgData name="Matthew Weber" userId="cb8fa425-774b-40a7-b0f2-d5b57e79fa6f" providerId="ADAL" clId="{0594C980-1F45-4FA6-9A0E-DEFDA89E183E}" dt="2024-07-01T18:18:22.770" v="679" actId="26606"/>
          <ac:spMkLst>
            <pc:docMk/>
            <pc:sldMk cId="567219432" sldId="265"/>
            <ac:spMk id="12" creationId="{FBD77573-9EF2-4C35-8285-A1CF6FBB0EA5}"/>
          </ac:spMkLst>
        </pc:spChg>
        <pc:grpChg chg="add mod">
          <ac:chgData name="Matthew Weber" userId="cb8fa425-774b-40a7-b0f2-d5b57e79fa6f" providerId="ADAL" clId="{0594C980-1F45-4FA6-9A0E-DEFDA89E183E}" dt="2024-07-01T18:20:45.112" v="690" actId="1076"/>
          <ac:grpSpMkLst>
            <pc:docMk/>
            <pc:sldMk cId="567219432" sldId="265"/>
            <ac:grpSpMk id="6" creationId="{1726C425-B8AA-CFD2-4E14-16C218C93C9E}"/>
          </ac:grpSpMkLst>
        </pc:grpChg>
        <pc:picChg chg="add mod">
          <ac:chgData name="Matthew Weber" userId="cb8fa425-774b-40a7-b0f2-d5b57e79fa6f" providerId="ADAL" clId="{0594C980-1F45-4FA6-9A0E-DEFDA89E183E}" dt="2024-07-01T18:20:31.517" v="688"/>
          <ac:picMkLst>
            <pc:docMk/>
            <pc:sldMk cId="567219432" sldId="265"/>
            <ac:picMk id="7" creationId="{A3C4D4D4-4AE1-334D-2928-6619783313B4}"/>
          </ac:picMkLst>
        </pc:picChg>
      </pc:sldChg>
      <pc:sldChg chg="addSp delSp modSp new mod setBg">
        <pc:chgData name="Matthew Weber" userId="cb8fa425-774b-40a7-b0f2-d5b57e79fa6f" providerId="ADAL" clId="{0594C980-1F45-4FA6-9A0E-DEFDA89E183E}" dt="2024-07-01T18:46:14.724" v="826" actId="1076"/>
        <pc:sldMkLst>
          <pc:docMk/>
          <pc:sldMk cId="94366872" sldId="266"/>
        </pc:sldMkLst>
        <pc:spChg chg="del">
          <ac:chgData name="Matthew Weber" userId="cb8fa425-774b-40a7-b0f2-d5b57e79fa6f" providerId="ADAL" clId="{0594C980-1F45-4FA6-9A0E-DEFDA89E183E}" dt="2024-07-01T18:24:35.437" v="716" actId="478"/>
          <ac:spMkLst>
            <pc:docMk/>
            <pc:sldMk cId="94366872" sldId="266"/>
            <ac:spMk id="2" creationId="{800951A3-30B5-1723-40E7-11AACE95B471}"/>
          </ac:spMkLst>
        </pc:spChg>
        <pc:spChg chg="del">
          <ac:chgData name="Matthew Weber" userId="cb8fa425-774b-40a7-b0f2-d5b57e79fa6f" providerId="ADAL" clId="{0594C980-1F45-4FA6-9A0E-DEFDA89E183E}" dt="2024-07-01T18:24:33.274" v="715" actId="478"/>
          <ac:spMkLst>
            <pc:docMk/>
            <pc:sldMk cId="94366872" sldId="266"/>
            <ac:spMk id="3" creationId="{DB2BEFFF-7BD4-44E3-BCA7-B94B9632F88B}"/>
          </ac:spMkLst>
        </pc:spChg>
        <pc:spChg chg="add mod">
          <ac:chgData name="Matthew Weber" userId="cb8fa425-774b-40a7-b0f2-d5b57e79fa6f" providerId="ADAL" clId="{0594C980-1F45-4FA6-9A0E-DEFDA89E183E}" dt="2024-07-01T18:46:14.724" v="826" actId="1076"/>
          <ac:spMkLst>
            <pc:docMk/>
            <pc:sldMk cId="94366872" sldId="266"/>
            <ac:spMk id="4" creationId="{BDE71733-30A1-082F-657F-52DA27A05445}"/>
          </ac:spMkLst>
        </pc:spChg>
        <pc:spChg chg="add mod">
          <ac:chgData name="Matthew Weber" userId="cb8fa425-774b-40a7-b0f2-d5b57e79fa6f" providerId="ADAL" clId="{0594C980-1F45-4FA6-9A0E-DEFDA89E183E}" dt="2024-07-01T18:28:59.647" v="779" actId="26606"/>
          <ac:spMkLst>
            <pc:docMk/>
            <pc:sldMk cId="94366872" sldId="266"/>
            <ac:spMk id="5" creationId="{1E4AA04B-610E-50B1-5E5A-8CBE246FC9C4}"/>
          </ac:spMkLst>
        </pc:spChg>
        <pc:spChg chg="add mod">
          <ac:chgData name="Matthew Weber" userId="cb8fa425-774b-40a7-b0f2-d5b57e79fa6f" providerId="ADAL" clId="{0594C980-1F45-4FA6-9A0E-DEFDA89E183E}" dt="2024-07-01T18:29:22.869" v="781" actId="1076"/>
          <ac:spMkLst>
            <pc:docMk/>
            <pc:sldMk cId="94366872" sldId="266"/>
            <ac:spMk id="7" creationId="{08F1C0B6-6CBD-7EC8-D5BF-E61EF6B681A1}"/>
          </ac:spMkLst>
        </pc:spChg>
        <pc:spChg chg="add mod">
          <ac:chgData name="Matthew Weber" userId="cb8fa425-774b-40a7-b0f2-d5b57e79fa6f" providerId="ADAL" clId="{0594C980-1F45-4FA6-9A0E-DEFDA89E183E}" dt="2024-07-01T18:29:13.755" v="780" actId="1076"/>
          <ac:spMkLst>
            <pc:docMk/>
            <pc:sldMk cId="94366872" sldId="266"/>
            <ac:spMk id="8" creationId="{56AAEEB2-BE59-8224-4638-7264C66AF9F5}"/>
          </ac:spMkLst>
        </pc:spChg>
        <pc:spChg chg="add">
          <ac:chgData name="Matthew Weber" userId="cb8fa425-774b-40a7-b0f2-d5b57e79fa6f" providerId="ADAL" clId="{0594C980-1F45-4FA6-9A0E-DEFDA89E183E}" dt="2024-07-01T18:28:59.647" v="779" actId="26606"/>
          <ac:spMkLst>
            <pc:docMk/>
            <pc:sldMk cId="94366872" sldId="266"/>
            <ac:spMk id="13" creationId="{0E3596DD-156A-473E-9BB3-C6A29F7574E9}"/>
          </ac:spMkLst>
        </pc:spChg>
        <pc:spChg chg="add">
          <ac:chgData name="Matthew Weber" userId="cb8fa425-774b-40a7-b0f2-d5b57e79fa6f" providerId="ADAL" clId="{0594C980-1F45-4FA6-9A0E-DEFDA89E183E}" dt="2024-07-01T18:28:59.647" v="779" actId="26606"/>
          <ac:spMkLst>
            <pc:docMk/>
            <pc:sldMk cId="94366872" sldId="266"/>
            <ac:spMk id="15" creationId="{2C46C4D6-C474-4E92-B52E-944C1118F7B6}"/>
          </ac:spMkLst>
        </pc:spChg>
        <pc:picChg chg="add mod">
          <ac:chgData name="Matthew Weber" userId="cb8fa425-774b-40a7-b0f2-d5b57e79fa6f" providerId="ADAL" clId="{0594C980-1F45-4FA6-9A0E-DEFDA89E183E}" dt="2024-07-01T18:28:59.647" v="779" actId="26606"/>
          <ac:picMkLst>
            <pc:docMk/>
            <pc:sldMk cId="94366872" sldId="266"/>
            <ac:picMk id="6" creationId="{F6C8C538-3941-91C2-149A-8A9056CE3B72}"/>
          </ac:picMkLst>
        </pc:picChg>
      </pc:sldChg>
      <pc:sldChg chg="addSp delSp modSp new mod setBg">
        <pc:chgData name="Matthew Weber" userId="cb8fa425-774b-40a7-b0f2-d5b57e79fa6f" providerId="ADAL" clId="{0594C980-1F45-4FA6-9A0E-DEFDA89E183E}" dt="2024-07-01T18:46:20.268" v="827" actId="1076"/>
        <pc:sldMkLst>
          <pc:docMk/>
          <pc:sldMk cId="1236306092" sldId="267"/>
        </pc:sldMkLst>
        <pc:spChg chg="del">
          <ac:chgData name="Matthew Weber" userId="cb8fa425-774b-40a7-b0f2-d5b57e79fa6f" providerId="ADAL" clId="{0594C980-1F45-4FA6-9A0E-DEFDA89E183E}" dt="2024-07-01T18:30:17.114" v="783" actId="478"/>
          <ac:spMkLst>
            <pc:docMk/>
            <pc:sldMk cId="1236306092" sldId="267"/>
            <ac:spMk id="2" creationId="{0B52B6AF-CBFA-A832-4CF3-F36842C109B0}"/>
          </ac:spMkLst>
        </pc:spChg>
        <pc:spChg chg="del mod">
          <ac:chgData name="Matthew Weber" userId="cb8fa425-774b-40a7-b0f2-d5b57e79fa6f" providerId="ADAL" clId="{0594C980-1F45-4FA6-9A0E-DEFDA89E183E}" dt="2024-07-01T18:30:19.705" v="785" actId="478"/>
          <ac:spMkLst>
            <pc:docMk/>
            <pc:sldMk cId="1236306092" sldId="267"/>
            <ac:spMk id="3" creationId="{D4832A46-1049-46E8-A682-7039EF5D5271}"/>
          </ac:spMkLst>
        </pc:spChg>
        <pc:spChg chg="add mod">
          <ac:chgData name="Matthew Weber" userId="cb8fa425-774b-40a7-b0f2-d5b57e79fa6f" providerId="ADAL" clId="{0594C980-1F45-4FA6-9A0E-DEFDA89E183E}" dt="2024-07-01T18:46:20.268" v="827" actId="1076"/>
          <ac:spMkLst>
            <pc:docMk/>
            <pc:sldMk cId="1236306092" sldId="267"/>
            <ac:spMk id="4" creationId="{C5C36FE7-6CC2-23D8-A12B-F8BE518926E7}"/>
          </ac:spMkLst>
        </pc:spChg>
        <pc:spChg chg="add mod">
          <ac:chgData name="Matthew Weber" userId="cb8fa425-774b-40a7-b0f2-d5b57e79fa6f" providerId="ADAL" clId="{0594C980-1F45-4FA6-9A0E-DEFDA89E183E}" dt="2024-07-01T18:31:52.077" v="800" actId="20577"/>
          <ac:spMkLst>
            <pc:docMk/>
            <pc:sldMk cId="1236306092" sldId="267"/>
            <ac:spMk id="5" creationId="{9E3F19B7-D421-6AE2-9095-F02DB749A5CF}"/>
          </ac:spMkLst>
        </pc:spChg>
        <pc:spChg chg="add mod">
          <ac:chgData name="Matthew Weber" userId="cb8fa425-774b-40a7-b0f2-d5b57e79fa6f" providerId="ADAL" clId="{0594C980-1F45-4FA6-9A0E-DEFDA89E183E}" dt="2024-07-01T18:32:11.475" v="812" actId="1076"/>
          <ac:spMkLst>
            <pc:docMk/>
            <pc:sldMk cId="1236306092" sldId="267"/>
            <ac:spMk id="8" creationId="{BB4E5746-F75A-EDFB-84C1-526A63121DE8}"/>
          </ac:spMkLst>
        </pc:spChg>
        <pc:spChg chg="add">
          <ac:chgData name="Matthew Weber" userId="cb8fa425-774b-40a7-b0f2-d5b57e79fa6f" providerId="ADAL" clId="{0594C980-1F45-4FA6-9A0E-DEFDA89E183E}" dt="2024-07-01T18:31:42.001" v="798" actId="26606"/>
          <ac:spMkLst>
            <pc:docMk/>
            <pc:sldMk cId="1236306092" sldId="267"/>
            <ac:spMk id="13" creationId="{0E3596DD-156A-473E-9BB3-C6A29F7574E9}"/>
          </ac:spMkLst>
        </pc:spChg>
        <pc:spChg chg="add">
          <ac:chgData name="Matthew Weber" userId="cb8fa425-774b-40a7-b0f2-d5b57e79fa6f" providerId="ADAL" clId="{0594C980-1F45-4FA6-9A0E-DEFDA89E183E}" dt="2024-07-01T18:31:42.001" v="798" actId="26606"/>
          <ac:spMkLst>
            <pc:docMk/>
            <pc:sldMk cId="1236306092" sldId="267"/>
            <ac:spMk id="15" creationId="{2C46C4D6-C474-4E92-B52E-944C1118F7B6}"/>
          </ac:spMkLst>
        </pc:spChg>
        <pc:grpChg chg="add mod">
          <ac:chgData name="Matthew Weber" userId="cb8fa425-774b-40a7-b0f2-d5b57e79fa6f" providerId="ADAL" clId="{0594C980-1F45-4FA6-9A0E-DEFDA89E183E}" dt="2024-07-01T18:31:42.001" v="798" actId="26606"/>
          <ac:grpSpMkLst>
            <pc:docMk/>
            <pc:sldMk cId="1236306092" sldId="267"/>
            <ac:grpSpMk id="6" creationId="{2DD08E62-F6D8-FE6E-6A95-F88081F332E1}"/>
          </ac:grpSpMkLst>
        </pc:grpChg>
        <pc:picChg chg="add mod">
          <ac:chgData name="Matthew Weber" userId="cb8fa425-774b-40a7-b0f2-d5b57e79fa6f" providerId="ADAL" clId="{0594C980-1F45-4FA6-9A0E-DEFDA89E183E}" dt="2024-07-01T18:31:37.375" v="797"/>
          <ac:picMkLst>
            <pc:docMk/>
            <pc:sldMk cId="1236306092" sldId="267"/>
            <ac:picMk id="7" creationId="{4FA33C94-5DF5-D1EE-85D1-128CA95475D4}"/>
          </ac:picMkLst>
        </pc:picChg>
      </pc:sldChg>
      <pc:sldChg chg="addSp delSp modSp new del mod">
        <pc:chgData name="Matthew Weber" userId="cb8fa425-774b-40a7-b0f2-d5b57e79fa6f" providerId="ADAL" clId="{0594C980-1F45-4FA6-9A0E-DEFDA89E183E}" dt="2024-07-05T16:53:08.981" v="1530" actId="2696"/>
        <pc:sldMkLst>
          <pc:docMk/>
          <pc:sldMk cId="1450911992" sldId="268"/>
        </pc:sldMkLst>
        <pc:spChg chg="del">
          <ac:chgData name="Matthew Weber" userId="cb8fa425-774b-40a7-b0f2-d5b57e79fa6f" providerId="ADAL" clId="{0594C980-1F45-4FA6-9A0E-DEFDA89E183E}" dt="2024-07-05T15:32:29.413" v="1144" actId="478"/>
          <ac:spMkLst>
            <pc:docMk/>
            <pc:sldMk cId="1450911992" sldId="268"/>
            <ac:spMk id="2" creationId="{E7973A56-1F03-65B4-2E75-3C89084B291E}"/>
          </ac:spMkLst>
        </pc:spChg>
        <pc:spChg chg="del">
          <ac:chgData name="Matthew Weber" userId="cb8fa425-774b-40a7-b0f2-d5b57e79fa6f" providerId="ADAL" clId="{0594C980-1F45-4FA6-9A0E-DEFDA89E183E}" dt="2024-07-05T15:32:27.754" v="1143" actId="478"/>
          <ac:spMkLst>
            <pc:docMk/>
            <pc:sldMk cId="1450911992" sldId="268"/>
            <ac:spMk id="3" creationId="{1BE857B0-56AE-7C8E-9933-FC166BD130E7}"/>
          </ac:spMkLst>
        </pc:spChg>
        <pc:spChg chg="add mod">
          <ac:chgData name="Matthew Weber" userId="cb8fa425-774b-40a7-b0f2-d5b57e79fa6f" providerId="ADAL" clId="{0594C980-1F45-4FA6-9A0E-DEFDA89E183E}" dt="2024-07-05T15:32:30.047" v="1145"/>
          <ac:spMkLst>
            <pc:docMk/>
            <pc:sldMk cId="1450911992" sldId="268"/>
            <ac:spMk id="4" creationId="{6AF8104B-4409-9386-3B89-7F29ABA20178}"/>
          </ac:spMkLst>
        </pc:spChg>
        <pc:spChg chg="add mod">
          <ac:chgData name="Matthew Weber" userId="cb8fa425-774b-40a7-b0f2-d5b57e79fa6f" providerId="ADAL" clId="{0594C980-1F45-4FA6-9A0E-DEFDA89E183E}" dt="2024-07-05T15:36:32.454" v="1521" actId="20577"/>
          <ac:spMkLst>
            <pc:docMk/>
            <pc:sldMk cId="1450911992" sldId="268"/>
            <ac:spMk id="5" creationId="{D25E65EC-C10D-F88F-3135-2978EC5E3762}"/>
          </ac:spMkLst>
        </pc:spChg>
      </pc:sldChg>
      <pc:sldChg chg="addSp delSp modSp new del mod">
        <pc:chgData name="Matthew Weber" userId="cb8fa425-774b-40a7-b0f2-d5b57e79fa6f" providerId="ADAL" clId="{0594C980-1F45-4FA6-9A0E-DEFDA89E183E}" dt="2024-07-03T18:15:04.221" v="1141" actId="2696"/>
        <pc:sldMkLst>
          <pc:docMk/>
          <pc:sldMk cId="4075776539" sldId="268"/>
        </pc:sldMkLst>
        <pc:spChg chg="del">
          <ac:chgData name="Matthew Weber" userId="cb8fa425-774b-40a7-b0f2-d5b57e79fa6f" providerId="ADAL" clId="{0594C980-1F45-4FA6-9A0E-DEFDA89E183E}" dt="2024-07-03T18:11:09.846" v="896" actId="478"/>
          <ac:spMkLst>
            <pc:docMk/>
            <pc:sldMk cId="4075776539" sldId="268"/>
            <ac:spMk id="2" creationId="{3A6C10BC-CD3C-501C-8E02-EE73C7040A1B}"/>
          </ac:spMkLst>
        </pc:spChg>
        <pc:spChg chg="del">
          <ac:chgData name="Matthew Weber" userId="cb8fa425-774b-40a7-b0f2-d5b57e79fa6f" providerId="ADAL" clId="{0594C980-1F45-4FA6-9A0E-DEFDA89E183E}" dt="2024-07-03T18:11:08.967" v="895" actId="478"/>
          <ac:spMkLst>
            <pc:docMk/>
            <pc:sldMk cId="4075776539" sldId="268"/>
            <ac:spMk id="3" creationId="{49815D2D-55FE-9E97-0CEF-BAEBE99E6F51}"/>
          </ac:spMkLst>
        </pc:spChg>
        <pc:spChg chg="add mod">
          <ac:chgData name="Matthew Weber" userId="cb8fa425-774b-40a7-b0f2-d5b57e79fa6f" providerId="ADAL" clId="{0594C980-1F45-4FA6-9A0E-DEFDA89E183E}" dt="2024-07-03T18:11:16.316" v="897"/>
          <ac:spMkLst>
            <pc:docMk/>
            <pc:sldMk cId="4075776539" sldId="268"/>
            <ac:spMk id="4" creationId="{6DE4E70C-9B16-B985-5D59-9DC234DF7615}"/>
          </ac:spMkLst>
        </pc:spChg>
        <pc:spChg chg="add del mod">
          <ac:chgData name="Matthew Weber" userId="cb8fa425-774b-40a7-b0f2-d5b57e79fa6f" providerId="ADAL" clId="{0594C980-1F45-4FA6-9A0E-DEFDA89E183E}" dt="2024-07-03T18:14:59.362" v="1140" actId="478"/>
          <ac:spMkLst>
            <pc:docMk/>
            <pc:sldMk cId="4075776539" sldId="268"/>
            <ac:spMk id="5" creationId="{79BCF759-972A-19B7-A578-E15B81974285}"/>
          </ac:spMkLst>
        </pc:spChg>
        <pc:spChg chg="add mod">
          <ac:chgData name="Matthew Weber" userId="cb8fa425-774b-40a7-b0f2-d5b57e79fa6f" providerId="ADAL" clId="{0594C980-1F45-4FA6-9A0E-DEFDA89E183E}" dt="2024-07-03T18:14:59.362" v="1140" actId="478"/>
          <ac:spMkLst>
            <pc:docMk/>
            <pc:sldMk cId="4075776539" sldId="268"/>
            <ac:spMk id="7" creationId="{300DA12D-3B16-1FF9-E9D0-71BE69733A6B}"/>
          </ac:spMkLst>
        </pc:spChg>
      </pc:sldChg>
      <pc:sldChg chg="new del">
        <pc:chgData name="Matthew Weber" userId="cb8fa425-774b-40a7-b0f2-d5b57e79fa6f" providerId="ADAL" clId="{0594C980-1F45-4FA6-9A0E-DEFDA89E183E}" dt="2024-07-05T16:52:44.884" v="1523" actId="2696"/>
        <pc:sldMkLst>
          <pc:docMk/>
          <pc:sldMk cId="3275834857" sldId="269"/>
        </pc:sldMkLst>
      </pc:sldChg>
      <pc:sldChg chg="delSp modSp add mod">
        <pc:chgData name="Matthew Weber" userId="cb8fa425-774b-40a7-b0f2-d5b57e79fa6f" providerId="ADAL" clId="{0594C980-1F45-4FA6-9A0E-DEFDA89E183E}" dt="2024-07-05T16:53:17.848" v="1531" actId="478"/>
        <pc:sldMkLst>
          <pc:docMk/>
          <pc:sldMk cId="3420202072" sldId="269"/>
        </pc:sldMkLst>
        <pc:spChg chg="mod">
          <ac:chgData name="Matthew Weber" userId="cb8fa425-774b-40a7-b0f2-d5b57e79fa6f" providerId="ADAL" clId="{0594C980-1F45-4FA6-9A0E-DEFDA89E183E}" dt="2024-07-05T16:53:03.777" v="1529" actId="27636"/>
          <ac:spMkLst>
            <pc:docMk/>
            <pc:sldMk cId="3420202072" sldId="269"/>
            <ac:spMk id="5" creationId="{06E135F0-7051-6887-594F-C00DE93C4B0F}"/>
          </ac:spMkLst>
        </pc:spChg>
        <pc:grpChg chg="del">
          <ac:chgData name="Matthew Weber" userId="cb8fa425-774b-40a7-b0f2-d5b57e79fa6f" providerId="ADAL" clId="{0594C980-1F45-4FA6-9A0E-DEFDA89E183E}" dt="2024-07-05T16:53:17.848" v="1531" actId="478"/>
          <ac:grpSpMkLst>
            <pc:docMk/>
            <pc:sldMk cId="3420202072" sldId="269"/>
            <ac:grpSpMk id="6" creationId="{1726C425-B8AA-CFD2-4E14-16C218C93C9E}"/>
          </ac:grpSpMkLst>
        </pc:grpChg>
      </pc:sldChg>
    </pc:docChg>
  </pc:docChgLst>
  <pc:docChgLst>
    <pc:chgData name="Matthew Weber" userId="cb8fa425-774b-40a7-b0f2-d5b57e79fa6f" providerId="ADAL" clId="{017E6598-7435-4BDB-8241-F1737B66B46A}"/>
    <pc:docChg chg="undo custSel addSld delSld modSld">
      <pc:chgData name="Matthew Weber" userId="cb8fa425-774b-40a7-b0f2-d5b57e79fa6f" providerId="ADAL" clId="{017E6598-7435-4BDB-8241-F1737B66B46A}" dt="2024-07-01T17:06:39.470" v="16"/>
      <pc:docMkLst>
        <pc:docMk/>
      </pc:docMkLst>
      <pc:sldChg chg="addSp delSp delDesignElem">
        <pc:chgData name="Matthew Weber" userId="cb8fa425-774b-40a7-b0f2-d5b57e79fa6f" providerId="ADAL" clId="{017E6598-7435-4BDB-8241-F1737B66B46A}" dt="2024-07-01T17:06:39.470" v="16"/>
        <pc:sldMkLst>
          <pc:docMk/>
          <pc:sldMk cId="2932703518" sldId="256"/>
        </pc:sldMkLst>
        <pc:spChg chg="add del">
          <ac:chgData name="Matthew Weber" userId="cb8fa425-774b-40a7-b0f2-d5b57e79fa6f" providerId="ADAL" clId="{017E6598-7435-4BDB-8241-F1737B66B46A}" dt="2024-07-01T17:06:39.470" v="16"/>
          <ac:spMkLst>
            <pc:docMk/>
            <pc:sldMk cId="2932703518" sldId="256"/>
            <ac:spMk id="8" creationId="{A134706B-150F-487B-B4FB-34C10219C72F}"/>
          </ac:spMkLst>
        </pc:spChg>
        <pc:spChg chg="add del">
          <ac:chgData name="Matthew Weber" userId="cb8fa425-774b-40a7-b0f2-d5b57e79fa6f" providerId="ADAL" clId="{017E6598-7435-4BDB-8241-F1737B66B46A}" dt="2024-07-01T17:06:39.470" v="16"/>
          <ac:spMkLst>
            <pc:docMk/>
            <pc:sldMk cId="2932703518" sldId="256"/>
            <ac:spMk id="10" creationId="{25FD23E7-C75D-4AFA-A4D4-BE5558110941}"/>
          </ac:spMkLst>
        </pc:spChg>
        <pc:spChg chg="add del">
          <ac:chgData name="Matthew Weber" userId="cb8fa425-774b-40a7-b0f2-d5b57e79fa6f" providerId="ADAL" clId="{017E6598-7435-4BDB-8241-F1737B66B46A}" dt="2024-07-01T17:06:39.470" v="16"/>
          <ac:spMkLst>
            <pc:docMk/>
            <pc:sldMk cId="2932703518" sldId="256"/>
            <ac:spMk id="12" creationId="{D6705569-F545-4F47-A260-A9202826EA20}"/>
          </ac:spMkLst>
        </pc:spChg>
      </pc:sldChg>
      <pc:sldChg chg="addSp delSp modSp mod delDesignElem">
        <pc:chgData name="Matthew Weber" userId="cb8fa425-774b-40a7-b0f2-d5b57e79fa6f" providerId="ADAL" clId="{017E6598-7435-4BDB-8241-F1737B66B46A}" dt="2024-07-01T17:06:39.470" v="16"/>
        <pc:sldMkLst>
          <pc:docMk/>
          <pc:sldMk cId="2923562659" sldId="257"/>
        </pc:sldMkLst>
        <pc:spChg chg="add del">
          <ac:chgData name="Matthew Weber" userId="cb8fa425-774b-40a7-b0f2-d5b57e79fa6f" providerId="ADAL" clId="{017E6598-7435-4BDB-8241-F1737B66B46A}" dt="2024-07-01T17:06:39.470" v="16"/>
          <ac:spMkLst>
            <pc:docMk/>
            <pc:sldMk cId="2923562659" sldId="257"/>
            <ac:spMk id="9" creationId="{79BB35BC-D5C2-4C8B-A22A-A71E6191913B}"/>
          </ac:spMkLst>
        </pc:spChg>
        <pc:picChg chg="mod">
          <ac:chgData name="Matthew Weber" userId="cb8fa425-774b-40a7-b0f2-d5b57e79fa6f" providerId="ADAL" clId="{017E6598-7435-4BDB-8241-F1737B66B46A}" dt="2024-07-01T17:00:24.662" v="0" actId="1076"/>
          <ac:picMkLst>
            <pc:docMk/>
            <pc:sldMk cId="2923562659" sldId="257"/>
            <ac:picMk id="5" creationId="{4CCF3BA4-DF18-1540-9964-B17F6A78B2E2}"/>
          </ac:picMkLst>
        </pc:picChg>
      </pc:sldChg>
      <pc:sldChg chg="addSp delSp delDesignElem">
        <pc:chgData name="Matthew Weber" userId="cb8fa425-774b-40a7-b0f2-d5b57e79fa6f" providerId="ADAL" clId="{017E6598-7435-4BDB-8241-F1737B66B46A}" dt="2024-07-01T17:06:39.470" v="16"/>
        <pc:sldMkLst>
          <pc:docMk/>
          <pc:sldMk cId="754623724" sldId="258"/>
        </pc:sldMkLst>
        <pc:spChg chg="add del">
          <ac:chgData name="Matthew Weber" userId="cb8fa425-774b-40a7-b0f2-d5b57e79fa6f" providerId="ADAL" clId="{017E6598-7435-4BDB-8241-F1737B66B46A}" dt="2024-07-01T17:06:39.470" v="16"/>
          <ac:spMkLst>
            <pc:docMk/>
            <pc:sldMk cId="754623724" sldId="258"/>
            <ac:spMk id="11" creationId="{0E3596DD-156A-473E-9BB3-C6A29F7574E9}"/>
          </ac:spMkLst>
        </pc:spChg>
        <pc:spChg chg="add del">
          <ac:chgData name="Matthew Weber" userId="cb8fa425-774b-40a7-b0f2-d5b57e79fa6f" providerId="ADAL" clId="{017E6598-7435-4BDB-8241-F1737B66B46A}" dt="2024-07-01T17:06:39.470" v="16"/>
          <ac:spMkLst>
            <pc:docMk/>
            <pc:sldMk cId="754623724" sldId="258"/>
            <ac:spMk id="13" creationId="{2C46C4D6-C474-4E92-B52E-944C1118F7B6}"/>
          </ac:spMkLst>
        </pc:spChg>
      </pc:sldChg>
      <pc:sldChg chg="addSp delSp modSp mod delDesignElem">
        <pc:chgData name="Matthew Weber" userId="cb8fa425-774b-40a7-b0f2-d5b57e79fa6f" providerId="ADAL" clId="{017E6598-7435-4BDB-8241-F1737B66B46A}" dt="2024-07-01T17:06:39.470" v="16"/>
        <pc:sldMkLst>
          <pc:docMk/>
          <pc:sldMk cId="4169116557" sldId="259"/>
        </pc:sldMkLst>
        <pc:spChg chg="mod">
          <ac:chgData name="Matthew Weber" userId="cb8fa425-774b-40a7-b0f2-d5b57e79fa6f" providerId="ADAL" clId="{017E6598-7435-4BDB-8241-F1737B66B46A}" dt="2024-07-01T17:03:02.424" v="5" actId="14100"/>
          <ac:spMkLst>
            <pc:docMk/>
            <pc:sldMk cId="4169116557" sldId="259"/>
            <ac:spMk id="2" creationId="{51C08503-DA61-147C-F172-6AB2F4E1D578}"/>
          </ac:spMkLst>
        </pc:spChg>
        <pc:spChg chg="add del">
          <ac:chgData name="Matthew Weber" userId="cb8fa425-774b-40a7-b0f2-d5b57e79fa6f" providerId="ADAL" clId="{017E6598-7435-4BDB-8241-F1737B66B46A}" dt="2024-07-01T17:06:39.470" v="16"/>
          <ac:spMkLst>
            <pc:docMk/>
            <pc:sldMk cId="4169116557" sldId="259"/>
            <ac:spMk id="11" creationId="{0E3596DD-156A-473E-9BB3-C6A29F7574E9}"/>
          </ac:spMkLst>
        </pc:spChg>
        <pc:spChg chg="add del">
          <ac:chgData name="Matthew Weber" userId="cb8fa425-774b-40a7-b0f2-d5b57e79fa6f" providerId="ADAL" clId="{017E6598-7435-4BDB-8241-F1737B66B46A}" dt="2024-07-01T17:06:39.470" v="16"/>
          <ac:spMkLst>
            <pc:docMk/>
            <pc:sldMk cId="4169116557" sldId="259"/>
            <ac:spMk id="13" creationId="{2C46C4D6-C474-4E92-B52E-944C1118F7B6}"/>
          </ac:spMkLst>
        </pc:spChg>
      </pc:sldChg>
      <pc:sldChg chg="addSp delSp delDesignElem">
        <pc:chgData name="Matthew Weber" userId="cb8fa425-774b-40a7-b0f2-d5b57e79fa6f" providerId="ADAL" clId="{017E6598-7435-4BDB-8241-F1737B66B46A}" dt="2024-07-01T17:06:39.470" v="16"/>
        <pc:sldMkLst>
          <pc:docMk/>
          <pc:sldMk cId="2846251533" sldId="260"/>
        </pc:sldMkLst>
        <pc:spChg chg="add del">
          <ac:chgData name="Matthew Weber" userId="cb8fa425-774b-40a7-b0f2-d5b57e79fa6f" providerId="ADAL" clId="{017E6598-7435-4BDB-8241-F1737B66B46A}" dt="2024-07-01T17:06:39.470" v="16"/>
          <ac:spMkLst>
            <pc:docMk/>
            <pc:sldMk cId="2846251533" sldId="260"/>
            <ac:spMk id="11" creationId="{0E3596DD-156A-473E-9BB3-C6A29F7574E9}"/>
          </ac:spMkLst>
        </pc:spChg>
        <pc:spChg chg="add del">
          <ac:chgData name="Matthew Weber" userId="cb8fa425-774b-40a7-b0f2-d5b57e79fa6f" providerId="ADAL" clId="{017E6598-7435-4BDB-8241-F1737B66B46A}" dt="2024-07-01T17:06:39.470" v="16"/>
          <ac:spMkLst>
            <pc:docMk/>
            <pc:sldMk cId="2846251533" sldId="260"/>
            <ac:spMk id="13" creationId="{2C46C4D6-C474-4E92-B52E-944C1118F7B6}"/>
          </ac:spMkLst>
        </pc:spChg>
      </pc:sldChg>
      <pc:sldChg chg="addSp delSp delDesignElem">
        <pc:chgData name="Matthew Weber" userId="cb8fa425-774b-40a7-b0f2-d5b57e79fa6f" providerId="ADAL" clId="{017E6598-7435-4BDB-8241-F1737B66B46A}" dt="2024-07-01T17:06:39.470" v="16"/>
        <pc:sldMkLst>
          <pc:docMk/>
          <pc:sldMk cId="2595567678" sldId="261"/>
        </pc:sldMkLst>
        <pc:spChg chg="add del">
          <ac:chgData name="Matthew Weber" userId="cb8fa425-774b-40a7-b0f2-d5b57e79fa6f" providerId="ADAL" clId="{017E6598-7435-4BDB-8241-F1737B66B46A}" dt="2024-07-01T17:06:39.470" v="16"/>
          <ac:spMkLst>
            <pc:docMk/>
            <pc:sldMk cId="2595567678" sldId="261"/>
            <ac:spMk id="11" creationId="{0E3596DD-156A-473E-9BB3-C6A29F7574E9}"/>
          </ac:spMkLst>
        </pc:spChg>
        <pc:spChg chg="add del">
          <ac:chgData name="Matthew Weber" userId="cb8fa425-774b-40a7-b0f2-d5b57e79fa6f" providerId="ADAL" clId="{017E6598-7435-4BDB-8241-F1737B66B46A}" dt="2024-07-01T17:06:39.470" v="16"/>
          <ac:spMkLst>
            <pc:docMk/>
            <pc:sldMk cId="2595567678" sldId="261"/>
            <ac:spMk id="13" creationId="{2C46C4D6-C474-4E92-B52E-944C1118F7B6}"/>
          </ac:spMkLst>
        </pc:spChg>
      </pc:sldChg>
      <pc:sldChg chg="addSp delSp modSp mod delDesignElem">
        <pc:chgData name="Matthew Weber" userId="cb8fa425-774b-40a7-b0f2-d5b57e79fa6f" providerId="ADAL" clId="{017E6598-7435-4BDB-8241-F1737B66B46A}" dt="2024-07-01T17:06:39.470" v="16"/>
        <pc:sldMkLst>
          <pc:docMk/>
          <pc:sldMk cId="3183407483" sldId="262"/>
        </pc:sldMkLst>
        <pc:spChg chg="add del">
          <ac:chgData name="Matthew Weber" userId="cb8fa425-774b-40a7-b0f2-d5b57e79fa6f" providerId="ADAL" clId="{017E6598-7435-4BDB-8241-F1737B66B46A}" dt="2024-07-01T17:06:38.291" v="15" actId="26606"/>
          <ac:spMkLst>
            <pc:docMk/>
            <pc:sldMk cId="3183407483" sldId="262"/>
            <ac:spMk id="8" creationId="{0E3596DD-156A-473E-9BB3-C6A29F7574E9}"/>
          </ac:spMkLst>
        </pc:spChg>
        <pc:spChg chg="add del">
          <ac:chgData name="Matthew Weber" userId="cb8fa425-774b-40a7-b0f2-d5b57e79fa6f" providerId="ADAL" clId="{017E6598-7435-4BDB-8241-F1737B66B46A}" dt="2024-07-01T17:06:38.291" v="15" actId="26606"/>
          <ac:spMkLst>
            <pc:docMk/>
            <pc:sldMk cId="3183407483" sldId="262"/>
            <ac:spMk id="9" creationId="{2C46C4D6-C474-4E92-B52E-944C1118F7B6}"/>
          </ac:spMkLst>
        </pc:spChg>
        <pc:spChg chg="add del">
          <ac:chgData name="Matthew Weber" userId="cb8fa425-774b-40a7-b0f2-d5b57e79fa6f" providerId="ADAL" clId="{017E6598-7435-4BDB-8241-F1737B66B46A}" dt="2024-07-01T17:06:39.470" v="16"/>
          <ac:spMkLst>
            <pc:docMk/>
            <pc:sldMk cId="3183407483" sldId="262"/>
            <ac:spMk id="11" creationId="{0E3596DD-156A-473E-9BB3-C6A29F7574E9}"/>
          </ac:spMkLst>
        </pc:spChg>
        <pc:spChg chg="add del">
          <ac:chgData name="Matthew Weber" userId="cb8fa425-774b-40a7-b0f2-d5b57e79fa6f" providerId="ADAL" clId="{017E6598-7435-4BDB-8241-F1737B66B46A}" dt="2024-07-01T17:06:39.470" v="16"/>
          <ac:spMkLst>
            <pc:docMk/>
            <pc:sldMk cId="3183407483" sldId="262"/>
            <ac:spMk id="13" creationId="{2C46C4D6-C474-4E92-B52E-944C1118F7B6}"/>
          </ac:spMkLst>
        </pc:spChg>
        <pc:grpChg chg="add mod">
          <ac:chgData name="Matthew Weber" userId="cb8fa425-774b-40a7-b0f2-d5b57e79fa6f" providerId="ADAL" clId="{017E6598-7435-4BDB-8241-F1737B66B46A}" dt="2024-07-01T17:06:38.291" v="15" actId="26606"/>
          <ac:grpSpMkLst>
            <pc:docMk/>
            <pc:sldMk cId="3183407483" sldId="262"/>
            <ac:grpSpMk id="4" creationId="{44E66633-36DF-1C51-1370-BE05BC1CB25F}"/>
          </ac:grpSpMkLst>
        </pc:grpChg>
      </pc:sldChg>
      <pc:sldChg chg="delSp new del mod">
        <pc:chgData name="Matthew Weber" userId="cb8fa425-774b-40a7-b0f2-d5b57e79fa6f" providerId="ADAL" clId="{017E6598-7435-4BDB-8241-F1737B66B46A}" dt="2024-07-01T17:00:46.822" v="4" actId="2696"/>
        <pc:sldMkLst>
          <pc:docMk/>
          <pc:sldMk cId="646085186" sldId="263"/>
        </pc:sldMkLst>
        <pc:spChg chg="del">
          <ac:chgData name="Matthew Weber" userId="cb8fa425-774b-40a7-b0f2-d5b57e79fa6f" providerId="ADAL" clId="{017E6598-7435-4BDB-8241-F1737B66B46A}" dt="2024-07-01T17:00:42.872" v="3" actId="478"/>
          <ac:spMkLst>
            <pc:docMk/>
            <pc:sldMk cId="646085186" sldId="263"/>
            <ac:spMk id="2" creationId="{89EEE0CA-8308-0A63-2655-CF804F76E470}"/>
          </ac:spMkLst>
        </pc:spChg>
        <pc:spChg chg="del">
          <ac:chgData name="Matthew Weber" userId="cb8fa425-774b-40a7-b0f2-d5b57e79fa6f" providerId="ADAL" clId="{017E6598-7435-4BDB-8241-F1737B66B46A}" dt="2024-07-01T17:00:39.743" v="2" actId="478"/>
          <ac:spMkLst>
            <pc:docMk/>
            <pc:sldMk cId="646085186" sldId="263"/>
            <ac:spMk id="3" creationId="{78FD227C-5ED6-4769-6C73-CECC475E9263}"/>
          </ac:spMkLst>
        </pc:spChg>
      </pc:sldChg>
    </pc:docChg>
  </pc:docChgLst>
</pc:chgInfo>
</file>

<file path=ppt/media/image1.jpeg>
</file>

<file path=ppt/media/image10.png>
</file>

<file path=ppt/media/image2.jpeg>
</file>

<file path=ppt/media/image3.jpeg>
</file>

<file path=ppt/media/image4.pn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34094-CE06-EEAD-E70F-1427421F11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B265ED-8352-085A-4BD8-37D85C0022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C86CBA-629C-A1F8-3227-5C8A7493DE56}"/>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5" name="Footer Placeholder 4">
            <a:extLst>
              <a:ext uri="{FF2B5EF4-FFF2-40B4-BE49-F238E27FC236}">
                <a16:creationId xmlns:a16="http://schemas.microsoft.com/office/drawing/2014/main" id="{6A6ED1B3-481C-DDC2-D2D9-BD316E68DF8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76862B8-2F84-CC69-696E-492C71838A71}"/>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3929275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B6932-4F0F-DD21-BEDF-0396C94BAE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8442AC-1360-C549-D992-B1B7C983072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57916F-E0C6-3716-4C70-5CD5478058E4}"/>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5" name="Footer Placeholder 4">
            <a:extLst>
              <a:ext uri="{FF2B5EF4-FFF2-40B4-BE49-F238E27FC236}">
                <a16:creationId xmlns:a16="http://schemas.microsoft.com/office/drawing/2014/main" id="{FC986CC2-6DCE-E76D-7AD3-8109255B7EB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1681E70-1600-C098-0054-B7E252FF3895}"/>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2125162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56B06-CE73-530E-EC48-F540D87331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415938-F6F7-CBD5-DA0D-6F71117C1B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E04BB7-A274-E785-A93A-5BAA61882336}"/>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5" name="Footer Placeholder 4">
            <a:extLst>
              <a:ext uri="{FF2B5EF4-FFF2-40B4-BE49-F238E27FC236}">
                <a16:creationId xmlns:a16="http://schemas.microsoft.com/office/drawing/2014/main" id="{3035A560-0161-9654-6079-3A9525303E9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5674E40-D68B-65B3-601D-EFB8FEB48829}"/>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023088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68B7F-3C49-F3D1-9228-DAC0C7958B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91CECE-4927-771C-27C5-A4450D2711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69D4DD-5A86-D8A4-6E82-C791C7BF219B}"/>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5" name="Footer Placeholder 4">
            <a:extLst>
              <a:ext uri="{FF2B5EF4-FFF2-40B4-BE49-F238E27FC236}">
                <a16:creationId xmlns:a16="http://schemas.microsoft.com/office/drawing/2014/main" id="{D42970E8-6AFD-2647-EA9B-67C86BDFD5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93EE4D-043F-2CFC-05C8-7577001FE0AC}"/>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154245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2FBAB-A950-670B-21A0-259760F490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8C11B5-263D-6CCB-59D5-C52CD54268E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7AC28F-F368-AE1F-A41D-F848F4300625}"/>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5" name="Footer Placeholder 4">
            <a:extLst>
              <a:ext uri="{FF2B5EF4-FFF2-40B4-BE49-F238E27FC236}">
                <a16:creationId xmlns:a16="http://schemas.microsoft.com/office/drawing/2014/main" id="{52C0E58C-C56A-DC8D-BE77-1C6B7EA96C9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AF1D9AE-9F98-CF12-3B00-450B362D5460}"/>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2528856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53180-174E-2D3C-BAA4-64454DEF0A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6D2998-7AB3-91ED-5A87-E5230B57F3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5C19-D8C2-4814-4F2C-6953949135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372CC9-6BBD-24B2-F1B7-5DBAB3AFC523}"/>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6" name="Footer Placeholder 5">
            <a:extLst>
              <a:ext uri="{FF2B5EF4-FFF2-40B4-BE49-F238E27FC236}">
                <a16:creationId xmlns:a16="http://schemas.microsoft.com/office/drawing/2014/main" id="{6AC73542-AD19-AD70-69DC-5B11B82BD5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4B1E5D4-6FA4-8B3B-E432-21843935F6CD}"/>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245502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9B16D-3135-42A7-0A2A-13026625C0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65928C-E602-438E-3788-41493B7A7C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9C62B3-985A-10DD-C768-625002B83D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44931D-6479-83A4-DA5B-BAF263C628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C4039B-E3F0-DF68-FDF9-6E116BCD05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F0F142-C0C3-12D5-4653-CF9BE3B5C123}"/>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8" name="Footer Placeholder 7">
            <a:extLst>
              <a:ext uri="{FF2B5EF4-FFF2-40B4-BE49-F238E27FC236}">
                <a16:creationId xmlns:a16="http://schemas.microsoft.com/office/drawing/2014/main" id="{ABC3BF52-B2F5-C744-F7A4-757CCE80F2F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E799C99-2F76-D1E5-FA60-B40E63B3156F}"/>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487216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3A237-70FB-325F-FE8A-7D7E321D25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74DDD3-84BA-F6D9-A945-2ED149268206}"/>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4" name="Footer Placeholder 3">
            <a:extLst>
              <a:ext uri="{FF2B5EF4-FFF2-40B4-BE49-F238E27FC236}">
                <a16:creationId xmlns:a16="http://schemas.microsoft.com/office/drawing/2014/main" id="{866A126D-68F0-D022-817B-AAAA7E65499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8F01807-A85B-F22F-CCB0-14911CC7FC69}"/>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561128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233E8E-5054-A448-078E-B3B29B57F1B7}"/>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3" name="Footer Placeholder 2">
            <a:extLst>
              <a:ext uri="{FF2B5EF4-FFF2-40B4-BE49-F238E27FC236}">
                <a16:creationId xmlns:a16="http://schemas.microsoft.com/office/drawing/2014/main" id="{2B164916-7A5C-4CED-6C84-5EA28A32EE5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98B0877-7949-8753-E09B-CD4EAA0B95AC}"/>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097085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11674-2452-5AF1-89C6-EBEACD5E24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22A97F-F6B1-065E-2C88-1322C87FE3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B5C46F-A409-9D12-810D-AA35F89D70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B16A67-D4F8-51ED-A80E-9D925D3DF7F7}"/>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6" name="Footer Placeholder 5">
            <a:extLst>
              <a:ext uri="{FF2B5EF4-FFF2-40B4-BE49-F238E27FC236}">
                <a16:creationId xmlns:a16="http://schemas.microsoft.com/office/drawing/2014/main" id="{DA8BE8DD-AA28-C038-4EDE-77AD789D15C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4325FD7-03C7-B980-EB24-528E56464EBA}"/>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506616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4363B-1202-C670-A77C-FBEA8AD19D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B278A6-9A0D-7334-590C-5CC0C1D6BF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D04DC78-FE5B-9AC0-0E89-8381A90859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71A4E1-7692-E794-F123-21111AFD09B6}"/>
              </a:ext>
            </a:extLst>
          </p:cNvPr>
          <p:cNvSpPr>
            <a:spLocks noGrp="1"/>
          </p:cNvSpPr>
          <p:nvPr>
            <p:ph type="dt" sz="half" idx="10"/>
          </p:nvPr>
        </p:nvSpPr>
        <p:spPr/>
        <p:txBody>
          <a:bodyPr/>
          <a:lstStyle/>
          <a:p>
            <a:fld id="{1662ED2A-95FA-4B05-9023-C128A1E1200D}" type="datetimeFigureOut">
              <a:rPr lang="en-US" smtClean="0"/>
              <a:t>9/17/2024</a:t>
            </a:fld>
            <a:endParaRPr lang="en-US" dirty="0"/>
          </a:p>
        </p:txBody>
      </p:sp>
      <p:sp>
        <p:nvSpPr>
          <p:cNvPr id="6" name="Footer Placeholder 5">
            <a:extLst>
              <a:ext uri="{FF2B5EF4-FFF2-40B4-BE49-F238E27FC236}">
                <a16:creationId xmlns:a16="http://schemas.microsoft.com/office/drawing/2014/main" id="{83555E4B-A00F-56D5-D521-9EF3582BFE7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1D5FCA8-CEB5-E0C3-0FA2-826BF9783EBE}"/>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3951554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1C48F4-19C8-719E-82F0-AEA1B21B1B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7283C2-2327-BB59-5075-BB86219685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D5789C-D97E-C416-7B9A-B77D8F524E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662ED2A-95FA-4B05-9023-C128A1E1200D}" type="datetimeFigureOut">
              <a:rPr lang="en-US" smtClean="0"/>
              <a:t>9/17/2024</a:t>
            </a:fld>
            <a:endParaRPr lang="en-US" dirty="0"/>
          </a:p>
        </p:txBody>
      </p:sp>
      <p:sp>
        <p:nvSpPr>
          <p:cNvPr id="5" name="Footer Placeholder 4">
            <a:extLst>
              <a:ext uri="{FF2B5EF4-FFF2-40B4-BE49-F238E27FC236}">
                <a16:creationId xmlns:a16="http://schemas.microsoft.com/office/drawing/2014/main" id="{3D7CC9BA-DB28-69F0-B066-4A2CC1CCEA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FB67D821-29F1-01BC-E86C-6E042A4633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02A86C0-CAF3-4AB8-8B84-5155271868B1}" type="slidenum">
              <a:rPr lang="en-US" smtClean="0"/>
              <a:t>‹#›</a:t>
            </a:fld>
            <a:endParaRPr lang="en-US" dirty="0"/>
          </a:p>
        </p:txBody>
      </p:sp>
    </p:spTree>
    <p:extLst>
      <p:ext uri="{BB962C8B-B14F-4D97-AF65-F5344CB8AC3E}">
        <p14:creationId xmlns:p14="http://schemas.microsoft.com/office/powerpoint/2010/main" val="3983776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cid:0443f0c7-85bb-40a0-985f-5d53e6cc14ac@namprd13.prod.outlook.com"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cid:abe5c174-ea89-433c-b0ae-3d7af44f55be@namprd13.prod.outlook.com"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cid:63c70ef2-34cd-4610-ab98-03aae8d8d5bf@namprd13.prod.outlook.com" TargetMode="External"/><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cid:b7bcc40b-7b71-4bac-a6a6-ac5eaeaf855f@namprd13.prod.outlook.com" TargetMode="Externa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134706B-150F-487B-B4FB-34C10219C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5FD23E7-C75D-4AFA-A4D4-BE55581109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raphic 1">
            <a:extLst>
              <a:ext uri="{FF2B5EF4-FFF2-40B4-BE49-F238E27FC236}">
                <a16:creationId xmlns:a16="http://schemas.microsoft.com/office/drawing/2014/main" id="{D6705569-F545-4F47-A260-A9202826E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bg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0988541B-C4D0-FD60-CEA4-610494902ED9}"/>
              </a:ext>
            </a:extLst>
          </p:cNvPr>
          <p:cNvSpPr>
            <a:spLocks noGrp="1"/>
          </p:cNvSpPr>
          <p:nvPr>
            <p:ph type="ctrTitle"/>
          </p:nvPr>
        </p:nvSpPr>
        <p:spPr>
          <a:xfrm>
            <a:off x="3325473" y="1998925"/>
            <a:ext cx="5541054" cy="2149412"/>
          </a:xfrm>
        </p:spPr>
        <p:txBody>
          <a:bodyPr>
            <a:normAutofit/>
          </a:bodyPr>
          <a:lstStyle/>
          <a:p>
            <a:r>
              <a:rPr lang="en-US" sz="5200" dirty="0"/>
              <a:t>Emptying Hot Batch</a:t>
            </a:r>
          </a:p>
        </p:txBody>
      </p:sp>
      <p:sp>
        <p:nvSpPr>
          <p:cNvPr id="3" name="Subtitle 2">
            <a:extLst>
              <a:ext uri="{FF2B5EF4-FFF2-40B4-BE49-F238E27FC236}">
                <a16:creationId xmlns:a16="http://schemas.microsoft.com/office/drawing/2014/main" id="{A811F1A6-A382-AF76-0D86-809F875EE824}"/>
              </a:ext>
            </a:extLst>
          </p:cNvPr>
          <p:cNvSpPr>
            <a:spLocks noGrp="1"/>
          </p:cNvSpPr>
          <p:nvPr>
            <p:ph type="subTitle" idx="1"/>
          </p:nvPr>
        </p:nvSpPr>
        <p:spPr>
          <a:xfrm>
            <a:off x="3880419" y="4300833"/>
            <a:ext cx="4431162" cy="1191873"/>
          </a:xfrm>
        </p:spPr>
        <p:txBody>
          <a:bodyPr>
            <a:normAutofit/>
          </a:bodyPr>
          <a:lstStyle/>
          <a:p>
            <a:r>
              <a:rPr lang="en-US" dirty="0"/>
              <a:t>6.19.24 version 1.0</a:t>
            </a:r>
          </a:p>
        </p:txBody>
      </p:sp>
    </p:spTree>
    <p:extLst>
      <p:ext uri="{BB962C8B-B14F-4D97-AF65-F5344CB8AC3E}">
        <p14:creationId xmlns:p14="http://schemas.microsoft.com/office/powerpoint/2010/main" val="2932703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4" name="Title 1">
            <a:extLst>
              <a:ext uri="{FF2B5EF4-FFF2-40B4-BE49-F238E27FC236}">
                <a16:creationId xmlns:a16="http://schemas.microsoft.com/office/drawing/2014/main" id="{78B0AF90-5CD8-663F-8826-AAA83F92EA35}"/>
              </a:ext>
            </a:extLst>
          </p:cNvPr>
          <p:cNvSpPr>
            <a:spLocks noGrp="1"/>
          </p:cNvSpPr>
          <p:nvPr>
            <p:ph type="title"/>
          </p:nvPr>
        </p:nvSpPr>
        <p:spPr>
          <a:xfrm>
            <a:off x="1623829" y="1235827"/>
            <a:ext cx="2517949" cy="633167"/>
          </a:xfrm>
        </p:spPr>
        <p:txBody>
          <a:bodyPr>
            <a:normAutofit fontScale="90000"/>
          </a:bodyPr>
          <a:lstStyle/>
          <a:p>
            <a:r>
              <a:rPr lang="en-US" dirty="0"/>
              <a:t>Procedure</a:t>
            </a:r>
          </a:p>
        </p:txBody>
      </p:sp>
      <p:sp>
        <p:nvSpPr>
          <p:cNvPr id="5" name="Content Placeholder 2">
            <a:extLst>
              <a:ext uri="{FF2B5EF4-FFF2-40B4-BE49-F238E27FC236}">
                <a16:creationId xmlns:a16="http://schemas.microsoft.com/office/drawing/2014/main" id="{06E135F0-7051-6887-594F-C00DE93C4B0F}"/>
              </a:ext>
            </a:extLst>
          </p:cNvPr>
          <p:cNvSpPr>
            <a:spLocks noGrp="1"/>
          </p:cNvSpPr>
          <p:nvPr>
            <p:ph idx="1"/>
          </p:nvPr>
        </p:nvSpPr>
        <p:spPr>
          <a:xfrm>
            <a:off x="253904" y="2071156"/>
            <a:ext cx="5257801" cy="2715687"/>
          </a:xfrm>
        </p:spPr>
        <p:txBody>
          <a:bodyPr anchor="ctr">
            <a:normAutofit/>
          </a:bodyPr>
          <a:lstStyle/>
          <a:p>
            <a:pPr marL="0" indent="0">
              <a:lnSpc>
                <a:spcPct val="100000"/>
              </a:lnSpc>
              <a:spcBef>
                <a:spcPts val="0"/>
              </a:spcBef>
              <a:spcAft>
                <a:spcPts val="600"/>
              </a:spcAft>
              <a:buNone/>
            </a:pPr>
            <a:r>
              <a:rPr lang="en-US" sz="2000" dirty="0"/>
              <a:t>7. </a:t>
            </a:r>
            <a:r>
              <a:rPr lang="en-US" sz="2000" dirty="0">
                <a:effectLst/>
                <a:latin typeface="Aptos" panose="020B0004020202020204" pitchFamily="34" charset="0"/>
                <a:ea typeface="Aptos" panose="020B0004020202020204" pitchFamily="34" charset="0"/>
                <a:cs typeface="Times New Roman" panose="02020603050405020304" pitchFamily="18" charset="0"/>
              </a:rPr>
              <a:t>Wait until the hopper is returned and repeat steps 3-6 until there is nothing left in the Mud Hopper. You can find out if the mud hopper is empty by checking the weight value of the hopper (Figure 6) or by going up-stairs and visually checking the hopper from the top. You must visually ensure that there is nothing left in the mud hopper before continuing.</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spcBef>
                <a:spcPts val="0"/>
              </a:spcBef>
              <a:spcAft>
                <a:spcPts val="600"/>
              </a:spcAft>
              <a:buNone/>
            </a:pP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nvGrpSpPr>
          <p:cNvPr id="6" name="Group 5">
            <a:extLst>
              <a:ext uri="{FF2B5EF4-FFF2-40B4-BE49-F238E27FC236}">
                <a16:creationId xmlns:a16="http://schemas.microsoft.com/office/drawing/2014/main" id="{1726C425-B8AA-CFD2-4E14-16C218C93C9E}"/>
              </a:ext>
            </a:extLst>
          </p:cNvPr>
          <p:cNvGrpSpPr/>
          <p:nvPr/>
        </p:nvGrpSpPr>
        <p:grpSpPr>
          <a:xfrm>
            <a:off x="7218611" y="1358410"/>
            <a:ext cx="2789548" cy="3445923"/>
            <a:chOff x="0" y="0"/>
            <a:chExt cx="1653540" cy="2087231"/>
          </a:xfrm>
        </p:grpSpPr>
        <p:pic>
          <p:nvPicPr>
            <p:cNvPr id="7" name="Picture 6" descr="A screenshot of a computer&#10;&#10;Description automatically generated">
              <a:extLst>
                <a:ext uri="{FF2B5EF4-FFF2-40B4-BE49-F238E27FC236}">
                  <a16:creationId xmlns:a16="http://schemas.microsoft.com/office/drawing/2014/main" id="{A3C4D4D4-4AE1-334D-2928-6619783313B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9487" t="57534" r="52308" b="23973"/>
            <a:stretch/>
          </p:blipFill>
          <p:spPr bwMode="auto">
            <a:xfrm>
              <a:off x="0" y="0"/>
              <a:ext cx="1653540" cy="1859915"/>
            </a:xfrm>
            <a:prstGeom prst="rect">
              <a:avLst/>
            </a:prstGeom>
            <a:noFill/>
            <a:ln>
              <a:noFill/>
            </a:ln>
            <a:extLst>
              <a:ext uri="{53640926-AAD7-44D8-BBD7-CCE9431645EC}">
                <a14:shadowObscured xmlns:a14="http://schemas.microsoft.com/office/drawing/2010/main"/>
              </a:ext>
            </a:extLst>
          </p:spPr>
        </p:pic>
        <p:sp>
          <p:nvSpPr>
            <p:cNvPr id="8" name="Text Box 2">
              <a:extLst>
                <a:ext uri="{FF2B5EF4-FFF2-40B4-BE49-F238E27FC236}">
                  <a16:creationId xmlns:a16="http://schemas.microsoft.com/office/drawing/2014/main" id="{25FC5970-5D90-40CA-2940-AB2EB3BEF668}"/>
                </a:ext>
              </a:extLst>
            </p:cNvPr>
            <p:cNvSpPr txBox="1">
              <a:spLocks noChangeArrowheads="1"/>
            </p:cNvSpPr>
            <p:nvPr/>
          </p:nvSpPr>
          <p:spPr bwMode="auto">
            <a:xfrm>
              <a:off x="514684" y="1859915"/>
              <a:ext cx="624172" cy="227316"/>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marL="0" marR="0">
                <a:lnSpc>
                  <a:spcPct val="115000"/>
                </a:lnSpc>
                <a:spcBef>
                  <a:spcPts val="0"/>
                </a:spcBef>
                <a:spcAft>
                  <a:spcPts val="80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Figure 7</a:t>
              </a:r>
            </a:p>
          </p:txBody>
        </p:sp>
      </p:grpSp>
    </p:spTree>
    <p:extLst>
      <p:ext uri="{BB962C8B-B14F-4D97-AF65-F5344CB8AC3E}">
        <p14:creationId xmlns:p14="http://schemas.microsoft.com/office/powerpoint/2010/main" val="567219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4" name="Title 1">
            <a:extLst>
              <a:ext uri="{FF2B5EF4-FFF2-40B4-BE49-F238E27FC236}">
                <a16:creationId xmlns:a16="http://schemas.microsoft.com/office/drawing/2014/main" id="{78B0AF90-5CD8-663F-8826-AAA83F92EA35}"/>
              </a:ext>
            </a:extLst>
          </p:cNvPr>
          <p:cNvSpPr>
            <a:spLocks noGrp="1"/>
          </p:cNvSpPr>
          <p:nvPr>
            <p:ph type="title"/>
          </p:nvPr>
        </p:nvSpPr>
        <p:spPr>
          <a:xfrm>
            <a:off x="1623829" y="1235827"/>
            <a:ext cx="2517949" cy="633167"/>
          </a:xfrm>
        </p:spPr>
        <p:txBody>
          <a:bodyPr>
            <a:normAutofit fontScale="90000"/>
          </a:bodyPr>
          <a:lstStyle/>
          <a:p>
            <a:r>
              <a:rPr lang="en-US" dirty="0"/>
              <a:t>Procedure</a:t>
            </a:r>
          </a:p>
        </p:txBody>
      </p:sp>
      <p:sp>
        <p:nvSpPr>
          <p:cNvPr id="5" name="Content Placeholder 2">
            <a:extLst>
              <a:ext uri="{FF2B5EF4-FFF2-40B4-BE49-F238E27FC236}">
                <a16:creationId xmlns:a16="http://schemas.microsoft.com/office/drawing/2014/main" id="{06E135F0-7051-6887-594F-C00DE93C4B0F}"/>
              </a:ext>
            </a:extLst>
          </p:cNvPr>
          <p:cNvSpPr>
            <a:spLocks noGrp="1"/>
          </p:cNvSpPr>
          <p:nvPr>
            <p:ph idx="1"/>
          </p:nvPr>
        </p:nvSpPr>
        <p:spPr>
          <a:xfrm>
            <a:off x="253904" y="2071156"/>
            <a:ext cx="5257801" cy="2715687"/>
          </a:xfrm>
        </p:spPr>
        <p:txBody>
          <a:bodyPr anchor="ctr">
            <a:normAutofit lnSpcReduction="10000"/>
          </a:bodyPr>
          <a:lstStyle/>
          <a:p>
            <a:pPr marL="0" indent="0">
              <a:lnSpc>
                <a:spcPct val="100000"/>
              </a:lnSpc>
              <a:spcBef>
                <a:spcPts val="0"/>
              </a:spcBef>
              <a:spcAft>
                <a:spcPts val="600"/>
              </a:spcAft>
              <a:buNone/>
            </a:pPr>
            <a:r>
              <a:rPr lang="en-US" sz="2000" dirty="0"/>
              <a:t>8. Click “manual” on the “Mud Area” and click on the orange triangle in the bottom right corner. Click the “Run” button under the reverse tab to dump out any dry material that was on the machine belt.</a:t>
            </a:r>
          </a:p>
          <a:p>
            <a:pPr marL="0" indent="0">
              <a:lnSpc>
                <a:spcPct val="100000"/>
              </a:lnSpc>
              <a:spcBef>
                <a:spcPts val="0"/>
              </a:spcBef>
              <a:spcAft>
                <a:spcPts val="600"/>
              </a:spcAft>
              <a:buNone/>
            </a:pP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0000"/>
              </a:lnSpc>
              <a:spcBef>
                <a:spcPts val="0"/>
              </a:spcBef>
              <a:spcAft>
                <a:spcPts val="600"/>
              </a:spcAft>
              <a:buNone/>
            </a:pPr>
            <a:r>
              <a:rPr lang="en-US" sz="2000" kern="100" dirty="0">
                <a:latin typeface="Aptos" panose="020B0004020202020204" pitchFamily="34" charset="0"/>
                <a:ea typeface="Aptos" panose="020B0004020202020204" pitchFamily="34" charset="0"/>
                <a:cs typeface="Times New Roman" panose="02020603050405020304" pitchFamily="18" charset="0"/>
              </a:rPr>
              <a:t>9. Shovel all the material that fell out of the machine belt into the nearest waste hopper.</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spcBef>
                <a:spcPts val="0"/>
              </a:spcBef>
              <a:spcAft>
                <a:spcPts val="600"/>
              </a:spcAft>
              <a:buNone/>
            </a:pP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420202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BDE71733-30A1-082F-657F-52DA27A05445}"/>
              </a:ext>
            </a:extLst>
          </p:cNvPr>
          <p:cNvSpPr>
            <a:spLocks noGrp="1"/>
          </p:cNvSpPr>
          <p:nvPr>
            <p:ph type="title"/>
          </p:nvPr>
        </p:nvSpPr>
        <p:spPr>
          <a:xfrm>
            <a:off x="838203" y="822855"/>
            <a:ext cx="3888526" cy="1800526"/>
          </a:xfrm>
        </p:spPr>
        <p:txBody>
          <a:bodyPr>
            <a:normAutofit/>
          </a:bodyPr>
          <a:lstStyle/>
          <a:p>
            <a:r>
              <a:rPr lang="en-US" dirty="0"/>
              <a:t>Procedure</a:t>
            </a:r>
          </a:p>
        </p:txBody>
      </p:sp>
      <p:sp>
        <p:nvSpPr>
          <p:cNvPr id="5" name="Content Placeholder 2">
            <a:extLst>
              <a:ext uri="{FF2B5EF4-FFF2-40B4-BE49-F238E27FC236}">
                <a16:creationId xmlns:a16="http://schemas.microsoft.com/office/drawing/2014/main" id="{1E4AA04B-610E-50B1-5E5A-8CBE246FC9C4}"/>
              </a:ext>
            </a:extLst>
          </p:cNvPr>
          <p:cNvSpPr>
            <a:spLocks noGrp="1"/>
          </p:cNvSpPr>
          <p:nvPr>
            <p:ph idx="1"/>
          </p:nvPr>
        </p:nvSpPr>
        <p:spPr>
          <a:xfrm>
            <a:off x="838201" y="2623381"/>
            <a:ext cx="3888528" cy="3553581"/>
          </a:xfrm>
        </p:spPr>
        <p:txBody>
          <a:bodyPr>
            <a:normAutofit/>
          </a:bodyPr>
          <a:lstStyle/>
          <a:p>
            <a:pPr marL="0" marR="0" lvl="0" indent="0">
              <a:spcBef>
                <a:spcPts val="0"/>
              </a:spcBef>
              <a:spcAft>
                <a:spcPts val="800"/>
              </a:spcAft>
              <a:buNone/>
            </a:pPr>
            <a:r>
              <a:rPr lang="en-US" sz="2000" dirty="0"/>
              <a:t>10. </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When it’s visually confirmed that everything is out of the mud hopper, Press the “Stop” button under the reverse tab (Blue circle in Figure 7).</a:t>
            </a:r>
          </a:p>
          <a:p>
            <a:pPr marL="0" marR="0" lvl="0" indent="0">
              <a:spcBef>
                <a:spcPts val="0"/>
              </a:spcBef>
              <a:spcAft>
                <a:spcPts val="600"/>
              </a:spcAft>
              <a:buNone/>
            </a:pP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ECCEE5F9-33CE-E3C7-381F-13A850EFEEA1}"/>
              </a:ext>
            </a:extLst>
          </p:cNvPr>
          <p:cNvGrpSpPr/>
          <p:nvPr/>
        </p:nvGrpSpPr>
        <p:grpSpPr>
          <a:xfrm>
            <a:off x="6800986" y="949964"/>
            <a:ext cx="4747547" cy="5395683"/>
            <a:chOff x="6800986" y="949964"/>
            <a:chExt cx="4747547" cy="5395683"/>
          </a:xfrm>
        </p:grpSpPr>
        <p:pic>
          <p:nvPicPr>
            <p:cNvPr id="6" name="Picture 5" descr="A screenshot of a computer&#10;&#10;Description automatically generated">
              <a:extLst>
                <a:ext uri="{FF2B5EF4-FFF2-40B4-BE49-F238E27FC236}">
                  <a16:creationId xmlns:a16="http://schemas.microsoft.com/office/drawing/2014/main" id="{F6C8C538-3941-91C2-149A-8A9056CE3B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800986" y="949964"/>
              <a:ext cx="4747547" cy="4986416"/>
            </a:xfrm>
            <a:prstGeom prst="rect">
              <a:avLst/>
            </a:prstGeom>
            <a:noFill/>
          </p:spPr>
        </p:pic>
        <p:sp>
          <p:nvSpPr>
            <p:cNvPr id="7" name="Oval 6">
              <a:extLst>
                <a:ext uri="{FF2B5EF4-FFF2-40B4-BE49-F238E27FC236}">
                  <a16:creationId xmlns:a16="http://schemas.microsoft.com/office/drawing/2014/main" id="{08F1C0B6-6CBD-7EC8-D5BF-E61EF6B681A1}"/>
                </a:ext>
              </a:extLst>
            </p:cNvPr>
            <p:cNvSpPr/>
            <p:nvPr/>
          </p:nvSpPr>
          <p:spPr>
            <a:xfrm>
              <a:off x="10038303" y="5174386"/>
              <a:ext cx="1406769" cy="733650"/>
            </a:xfrm>
            <a:prstGeom prst="ellipse">
              <a:avLst/>
            </a:prstGeom>
            <a:noFill/>
            <a:ln w="762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Box 2">
              <a:extLst>
                <a:ext uri="{FF2B5EF4-FFF2-40B4-BE49-F238E27FC236}">
                  <a16:creationId xmlns:a16="http://schemas.microsoft.com/office/drawing/2014/main" id="{56AAEEB2-BE59-8224-4638-7264C66AF9F5}"/>
                </a:ext>
              </a:extLst>
            </p:cNvPr>
            <p:cNvSpPr txBox="1">
              <a:spLocks noChangeArrowheads="1"/>
            </p:cNvSpPr>
            <p:nvPr/>
          </p:nvSpPr>
          <p:spPr bwMode="auto">
            <a:xfrm>
              <a:off x="8602003" y="5936380"/>
              <a:ext cx="1145512" cy="409267"/>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marL="0" marR="0">
                <a:lnSpc>
                  <a:spcPct val="115000"/>
                </a:lnSpc>
                <a:spcBef>
                  <a:spcPts val="0"/>
                </a:spcBef>
                <a:spcAft>
                  <a:spcPts val="80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Figure 8</a:t>
              </a:r>
            </a:p>
          </p:txBody>
        </p:sp>
      </p:grpSp>
    </p:spTree>
    <p:extLst>
      <p:ext uri="{BB962C8B-B14F-4D97-AF65-F5344CB8AC3E}">
        <p14:creationId xmlns:p14="http://schemas.microsoft.com/office/powerpoint/2010/main" val="943668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C5C36FE7-6CC2-23D8-A12B-F8BE518926E7}"/>
              </a:ext>
            </a:extLst>
          </p:cNvPr>
          <p:cNvSpPr>
            <a:spLocks noGrp="1"/>
          </p:cNvSpPr>
          <p:nvPr>
            <p:ph type="title"/>
          </p:nvPr>
        </p:nvSpPr>
        <p:spPr>
          <a:xfrm>
            <a:off x="838201" y="822855"/>
            <a:ext cx="3888526" cy="1800526"/>
          </a:xfrm>
        </p:spPr>
        <p:txBody>
          <a:bodyPr>
            <a:normAutofit/>
          </a:bodyPr>
          <a:lstStyle/>
          <a:p>
            <a:r>
              <a:rPr lang="en-US" dirty="0"/>
              <a:t>Procedure</a:t>
            </a:r>
          </a:p>
        </p:txBody>
      </p:sp>
      <p:sp>
        <p:nvSpPr>
          <p:cNvPr id="5" name="Content Placeholder 2">
            <a:extLst>
              <a:ext uri="{FF2B5EF4-FFF2-40B4-BE49-F238E27FC236}">
                <a16:creationId xmlns:a16="http://schemas.microsoft.com/office/drawing/2014/main" id="{9E3F19B7-D421-6AE2-9095-F02DB749A5CF}"/>
              </a:ext>
            </a:extLst>
          </p:cNvPr>
          <p:cNvSpPr>
            <a:spLocks noGrp="1"/>
          </p:cNvSpPr>
          <p:nvPr>
            <p:ph idx="1"/>
          </p:nvPr>
        </p:nvSpPr>
        <p:spPr>
          <a:xfrm>
            <a:off x="838201" y="2623381"/>
            <a:ext cx="3888528" cy="3553581"/>
          </a:xfrm>
        </p:spPr>
        <p:txBody>
          <a:bodyPr>
            <a:normAutofit/>
          </a:bodyPr>
          <a:lstStyle/>
          <a:p>
            <a:pPr marL="0" marR="0" lvl="0" indent="0">
              <a:spcBef>
                <a:spcPts val="0"/>
              </a:spcBef>
              <a:spcAft>
                <a:spcPts val="800"/>
              </a:spcAft>
              <a:buNone/>
            </a:pPr>
            <a:r>
              <a:rPr lang="en-US" sz="2000" dirty="0"/>
              <a:t>11. </a:t>
            </a:r>
            <a:r>
              <a:rPr lang="en-US" sz="2000" dirty="0">
                <a:effectLst/>
                <a:latin typeface="Aptos" panose="020B0004020202020204" pitchFamily="34" charset="0"/>
                <a:ea typeface="Aptos" panose="020B0004020202020204" pitchFamily="34" charset="0"/>
                <a:cs typeface="Times New Roman" panose="02020603050405020304" pitchFamily="18" charset="0"/>
              </a:rPr>
              <a:t>Lock up the mud hopper gate and press the “Call Hold” button under the “Mixing 1” switch (Figure 8). This allows the next batch to continue to its automatic process.</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nvGrpSpPr>
          <p:cNvPr id="6" name="Group 5">
            <a:extLst>
              <a:ext uri="{FF2B5EF4-FFF2-40B4-BE49-F238E27FC236}">
                <a16:creationId xmlns:a16="http://schemas.microsoft.com/office/drawing/2014/main" id="{2DD08E62-F6D8-FE6E-6A95-F88081F332E1}"/>
              </a:ext>
            </a:extLst>
          </p:cNvPr>
          <p:cNvGrpSpPr/>
          <p:nvPr/>
        </p:nvGrpSpPr>
        <p:grpSpPr>
          <a:xfrm>
            <a:off x="6800986" y="1854117"/>
            <a:ext cx="4747547" cy="2491919"/>
            <a:chOff x="0" y="0"/>
            <a:chExt cx="922020" cy="483955"/>
          </a:xfrm>
        </p:grpSpPr>
        <p:pic>
          <p:nvPicPr>
            <p:cNvPr id="7" name="Picture 6" descr="A blue circle with a black line in it&#10;&#10;Description automatically generated">
              <a:extLst>
                <a:ext uri="{FF2B5EF4-FFF2-40B4-BE49-F238E27FC236}">
                  <a16:creationId xmlns:a16="http://schemas.microsoft.com/office/drawing/2014/main" id="{4FA33C94-5DF5-D1EE-85D1-128CA95475D4}"/>
                </a:ext>
              </a:extLst>
            </p:cNvPr>
            <p:cNvPicPr>
              <a:picLocks noChangeAspect="1"/>
            </p:cNvPicPr>
            <p:nvPr/>
          </p:nvPicPr>
          <p:blipFill rotWithShape="1">
            <a:blip r:embed="rId2">
              <a:extLst>
                <a:ext uri="{28A0092B-C50C-407E-A947-70E740481C1C}">
                  <a14:useLocalDpi xmlns:a14="http://schemas.microsoft.com/office/drawing/2010/main" val="0"/>
                </a:ext>
              </a:extLst>
            </a:blip>
            <a:srcRect l="6383" t="75001" r="7801" b="4082"/>
            <a:stretch/>
          </p:blipFill>
          <p:spPr bwMode="auto">
            <a:xfrm>
              <a:off x="0" y="0"/>
              <a:ext cx="922020" cy="312420"/>
            </a:xfrm>
            <a:prstGeom prst="rect">
              <a:avLst/>
            </a:prstGeom>
            <a:noFill/>
            <a:ln>
              <a:noFill/>
            </a:ln>
            <a:extLst>
              <a:ext uri="{53640926-AAD7-44D8-BBD7-CCE9431645EC}">
                <a14:shadowObscured xmlns:a14="http://schemas.microsoft.com/office/drawing/2010/main"/>
              </a:ext>
            </a:extLst>
          </p:spPr>
        </p:pic>
        <p:sp>
          <p:nvSpPr>
            <p:cNvPr id="8" name="Text Box 2">
              <a:extLst>
                <a:ext uri="{FF2B5EF4-FFF2-40B4-BE49-F238E27FC236}">
                  <a16:creationId xmlns:a16="http://schemas.microsoft.com/office/drawing/2014/main" id="{BB4E5746-F75A-EDFB-84C1-526A63121DE8}"/>
                </a:ext>
              </a:extLst>
            </p:cNvPr>
            <p:cNvSpPr txBox="1">
              <a:spLocks noChangeArrowheads="1"/>
            </p:cNvSpPr>
            <p:nvPr/>
          </p:nvSpPr>
          <p:spPr bwMode="auto">
            <a:xfrm>
              <a:off x="305371" y="342320"/>
              <a:ext cx="311278" cy="141635"/>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defTabSz="4700016">
                <a:lnSpc>
                  <a:spcPct val="115000"/>
                </a:lnSpc>
                <a:spcAft>
                  <a:spcPts val="4112"/>
                </a:spcAft>
              </a:pPr>
              <a:r>
                <a:rPr lang="en-US" sz="3200" kern="100" dirty="0">
                  <a:solidFill>
                    <a:schemeClr val="tx1"/>
                  </a:solidFill>
                  <a:latin typeface="Aptos" panose="020B0004020202020204" pitchFamily="34" charset="0"/>
                  <a:ea typeface="+mn-ea"/>
                  <a:cs typeface="Times New Roman" panose="02020603050405020304" pitchFamily="18" charset="0"/>
                </a:rPr>
                <a:t>Figure 9</a:t>
              </a:r>
              <a:endParaRPr lang="en-US" sz="6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spTree>
    <p:extLst>
      <p:ext uri="{BB962C8B-B14F-4D97-AF65-F5344CB8AC3E}">
        <p14:creationId xmlns:p14="http://schemas.microsoft.com/office/powerpoint/2010/main" val="1236306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4" name="Rectangle 1033">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7" name="Picture 3">
            <a:extLst>
              <a:ext uri="{FF2B5EF4-FFF2-40B4-BE49-F238E27FC236}">
                <a16:creationId xmlns:a16="http://schemas.microsoft.com/office/drawing/2014/main" id="{0E63F4FF-4768-EC64-58D1-9180E1F0861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5907"/>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a:extLst>
              <a:ext uri="{FF2B5EF4-FFF2-40B4-BE49-F238E27FC236}">
                <a16:creationId xmlns:a16="http://schemas.microsoft.com/office/drawing/2014/main" id="{6F8127F2-A88E-3587-E460-6FD5C7F273C2}"/>
              </a:ext>
            </a:extLst>
          </p:cNvPr>
          <p:cNvSpPr>
            <a:spLocks noGrp="1"/>
          </p:cNvSpPr>
          <p:nvPr>
            <p:ph idx="1"/>
          </p:nvPr>
        </p:nvSpPr>
        <p:spPr>
          <a:xfrm>
            <a:off x="6513788" y="2333297"/>
            <a:ext cx="4840010" cy="3843666"/>
          </a:xfrm>
        </p:spPr>
        <p:txBody>
          <a:bodyPr>
            <a:normAutofit/>
          </a:bodyPr>
          <a:lstStyle/>
          <a:p>
            <a:r>
              <a:rPr lang="en-US" sz="1900" dirty="0"/>
              <a:t>Assumptions and Prerequisite Skills</a:t>
            </a:r>
          </a:p>
          <a:p>
            <a:pPr marL="800100" lvl="1" indent="-342900">
              <a:spcBef>
                <a:spcPts val="0"/>
              </a:spcBef>
              <a:buFont typeface="Symbol" panose="05050102010706020507" pitchFamily="18" charset="2"/>
              <a:buChar char=""/>
            </a:pPr>
            <a:r>
              <a:rPr lang="en-US" sz="1900" kern="100" dirty="0">
                <a:effectLst/>
                <a:latin typeface="Aptos" panose="020B0004020202020204" pitchFamily="34" charset="0"/>
                <a:ea typeface="Aptos" panose="020B0004020202020204" pitchFamily="34" charset="0"/>
                <a:cs typeface="Times New Roman" panose="02020603050405020304" pitchFamily="18" charset="0"/>
              </a:rPr>
              <a:t>The computer is on and </a:t>
            </a:r>
            <a:r>
              <a:rPr lang="en-US" sz="1900" kern="100" dirty="0" err="1">
                <a:effectLst/>
                <a:latin typeface="Aptos" panose="020B0004020202020204" pitchFamily="34" charset="0"/>
                <a:ea typeface="Aptos" panose="020B0004020202020204" pitchFamily="34" charset="0"/>
                <a:cs typeface="Times New Roman" panose="02020603050405020304" pitchFamily="18" charset="0"/>
              </a:rPr>
              <a:t>IntelliBatch</a:t>
            </a:r>
            <a:r>
              <a:rPr lang="en-US" sz="1900" kern="100" dirty="0">
                <a:effectLst/>
                <a:latin typeface="Aptos" panose="020B0004020202020204" pitchFamily="34" charset="0"/>
                <a:ea typeface="Aptos" panose="020B0004020202020204" pitchFamily="34" charset="0"/>
                <a:cs typeface="Times New Roman" panose="02020603050405020304" pitchFamily="18" charset="0"/>
              </a:rPr>
              <a:t> 3.0 is open</a:t>
            </a:r>
          </a:p>
          <a:p>
            <a:pPr marL="800100" lvl="1" indent="-342900">
              <a:spcBef>
                <a:spcPts val="0"/>
              </a:spcBef>
              <a:buFont typeface="Symbol" panose="05050102010706020507" pitchFamily="18" charset="2"/>
              <a:buChar char=""/>
            </a:pPr>
            <a:r>
              <a:rPr lang="en-US" sz="1900" kern="100" dirty="0">
                <a:effectLst/>
                <a:latin typeface="Aptos" panose="020B0004020202020204" pitchFamily="34" charset="0"/>
                <a:ea typeface="Aptos" panose="020B0004020202020204" pitchFamily="34" charset="0"/>
                <a:cs typeface="Times New Roman" panose="02020603050405020304" pitchFamily="18" charset="0"/>
              </a:rPr>
              <a:t>The machine is presumed to be down for more than 30 minutes</a:t>
            </a:r>
          </a:p>
          <a:p>
            <a:pPr marL="800100" lvl="1" indent="-342900">
              <a:spcBef>
                <a:spcPts val="0"/>
              </a:spcBef>
              <a:spcAft>
                <a:spcPts val="800"/>
              </a:spcAft>
              <a:buFont typeface="Symbol" panose="05050102010706020507" pitchFamily="18" charset="2"/>
              <a:buChar char=""/>
            </a:pPr>
            <a:r>
              <a:rPr lang="en-US" sz="1900" kern="100" dirty="0">
                <a:effectLst/>
                <a:latin typeface="Aptos" panose="020B0004020202020204" pitchFamily="34" charset="0"/>
                <a:ea typeface="Aptos" panose="020B0004020202020204" pitchFamily="34" charset="0"/>
                <a:cs typeface="Times New Roman" panose="02020603050405020304" pitchFamily="18" charset="0"/>
              </a:rPr>
              <a:t>A batch is on hold</a:t>
            </a:r>
          </a:p>
          <a:p>
            <a:r>
              <a:rPr lang="en-US" sz="1900" dirty="0"/>
              <a:t>Supplies Needed</a:t>
            </a:r>
          </a:p>
          <a:p>
            <a:pPr lvl="1"/>
            <a:r>
              <a:rPr lang="en-US" sz="1900" dirty="0"/>
              <a:t>Forklift with certified driver</a:t>
            </a:r>
          </a:p>
          <a:p>
            <a:pPr lvl="1"/>
            <a:r>
              <a:rPr lang="en-US" sz="1900" dirty="0"/>
              <a:t>Standard PPE Equipment</a:t>
            </a:r>
          </a:p>
          <a:p>
            <a:pPr lvl="1"/>
            <a:r>
              <a:rPr lang="en-US" sz="1900" dirty="0"/>
              <a:t>Shovel</a:t>
            </a:r>
          </a:p>
          <a:p>
            <a:pPr lvl="1"/>
            <a:r>
              <a:rPr lang="en-US" sz="1900" dirty="0"/>
              <a:t>Ladder</a:t>
            </a:r>
          </a:p>
          <a:p>
            <a:pPr lvl="1"/>
            <a:r>
              <a:rPr lang="en-US" sz="1900" dirty="0"/>
              <a:t>Mallet (possibly)</a:t>
            </a:r>
          </a:p>
          <a:p>
            <a:pPr marL="457200" lvl="1" indent="0">
              <a:buNone/>
            </a:pPr>
            <a:endParaRPr lang="en-US" sz="1900" dirty="0"/>
          </a:p>
        </p:txBody>
      </p:sp>
    </p:spTree>
    <p:extLst>
      <p:ext uri="{BB962C8B-B14F-4D97-AF65-F5344CB8AC3E}">
        <p14:creationId xmlns:p14="http://schemas.microsoft.com/office/powerpoint/2010/main" val="2923562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3" y="0"/>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1415845"/>
            <a:ext cx="3888528" cy="5191432"/>
          </a:xfrm>
        </p:spPr>
        <p:txBody>
          <a:bodyPr>
            <a:normAutofit/>
          </a:bodyPr>
          <a:lstStyle/>
          <a:p>
            <a:pPr marL="342900" marR="0" lvl="0" indent="-342900">
              <a:lnSpc>
                <a:spcPct val="100000"/>
              </a:lnSpc>
              <a:spcBef>
                <a:spcPts val="0"/>
              </a:spcBef>
              <a:spcAft>
                <a:spcPts val="800"/>
              </a:spcAft>
              <a:buFont typeface="+mj-lt"/>
              <a:buAutoNum type="arabicPeriod"/>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If the Besser machine has been down for 30 minutes or longer, and a batch has fully discharged into the holding hopper, there is potential for a dry batch, known as a “hot batch”. If the batch is determined to be hot, the material must be dumped quickly before the material sticks inside the mud hopper.</a:t>
            </a:r>
          </a:p>
          <a:p>
            <a:r>
              <a:rPr lang="en-US" sz="1800" dirty="0">
                <a:effectLst/>
                <a:latin typeface="Aptos" panose="020B0004020202020204" pitchFamily="34" charset="0"/>
                <a:ea typeface="Aptos" panose="020B0004020202020204" pitchFamily="34" charset="0"/>
                <a:cs typeface="Times New Roman" panose="02020603050405020304" pitchFamily="18" charset="0"/>
              </a:rPr>
              <a:t>To determine if a batch is hot:</a:t>
            </a:r>
          </a:p>
          <a:p>
            <a:pPr lvl="1"/>
            <a:r>
              <a:rPr lang="en-US" sz="1600" dirty="0">
                <a:latin typeface="Aptos" panose="020B0004020202020204" pitchFamily="34" charset="0"/>
                <a:cs typeface="Times New Roman" panose="02020603050405020304" pitchFamily="18" charset="0"/>
              </a:rPr>
              <a:t>Go to the machine belt and grab a handful of material. </a:t>
            </a:r>
          </a:p>
          <a:p>
            <a:pPr lvl="1"/>
            <a:r>
              <a:rPr lang="en-US" sz="1600" dirty="0">
                <a:latin typeface="Aptos" panose="020B0004020202020204" pitchFamily="34" charset="0"/>
                <a:cs typeface="Times New Roman" panose="02020603050405020304" pitchFamily="18" charset="0"/>
              </a:rPr>
              <a:t>Squeeze the material. The material should stick together. If it doesn’t, this means the batch is too dry.</a:t>
            </a:r>
            <a:endParaRPr lang="en-US" sz="1600" dirty="0"/>
          </a:p>
        </p:txBody>
      </p:sp>
      <p:grpSp>
        <p:nvGrpSpPr>
          <p:cNvPr id="4" name="Group 3">
            <a:extLst>
              <a:ext uri="{FF2B5EF4-FFF2-40B4-BE49-F238E27FC236}">
                <a16:creationId xmlns:a16="http://schemas.microsoft.com/office/drawing/2014/main" id="{5C40E383-4A30-3161-8814-864261E9A17A}"/>
              </a:ext>
            </a:extLst>
          </p:cNvPr>
          <p:cNvGrpSpPr/>
          <p:nvPr/>
        </p:nvGrpSpPr>
        <p:grpSpPr>
          <a:xfrm>
            <a:off x="4881828" y="150865"/>
            <a:ext cx="6471969" cy="6073124"/>
            <a:chOff x="4881828" y="150865"/>
            <a:chExt cx="6471969" cy="6073124"/>
          </a:xfrm>
        </p:grpSpPr>
        <p:pic>
          <p:nvPicPr>
            <p:cNvPr id="23" name="Picture 2">
              <a:extLst>
                <a:ext uri="{FF2B5EF4-FFF2-40B4-BE49-F238E27FC236}">
                  <a16:creationId xmlns:a16="http://schemas.microsoft.com/office/drawing/2014/main" id="{39CC0161-A8D2-7E47-8243-0B45DA087C0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81828" y="150865"/>
              <a:ext cx="2965934" cy="395457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3">
              <a:extLst>
                <a:ext uri="{FF2B5EF4-FFF2-40B4-BE49-F238E27FC236}">
                  <a16:creationId xmlns:a16="http://schemas.microsoft.com/office/drawing/2014/main" id="{2476B76F-C8BA-4407-BAE9-755508F4146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387863" y="1212134"/>
              <a:ext cx="2965934" cy="395458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L-Shape 24">
              <a:extLst>
                <a:ext uri="{FF2B5EF4-FFF2-40B4-BE49-F238E27FC236}">
                  <a16:creationId xmlns:a16="http://schemas.microsoft.com/office/drawing/2014/main" id="{7ACB24BD-9CD7-013A-7FD2-221880A1D9CB}"/>
                </a:ext>
              </a:extLst>
            </p:cNvPr>
            <p:cNvSpPr/>
            <p:nvPr/>
          </p:nvSpPr>
          <p:spPr>
            <a:xfrm rot="2695887" flipH="1">
              <a:off x="6140811" y="4054578"/>
              <a:ext cx="588645" cy="959485"/>
            </a:xfrm>
            <a:prstGeom prst="corner">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 name="Multiplication Sign 25">
              <a:extLst>
                <a:ext uri="{FF2B5EF4-FFF2-40B4-BE49-F238E27FC236}">
                  <a16:creationId xmlns:a16="http://schemas.microsoft.com/office/drawing/2014/main" id="{ECEBFAFE-F392-F505-526A-3F9074EC6C8E}"/>
                </a:ext>
              </a:extLst>
            </p:cNvPr>
            <p:cNvSpPr/>
            <p:nvPr/>
          </p:nvSpPr>
          <p:spPr>
            <a:xfrm>
              <a:off x="9330445" y="5166714"/>
              <a:ext cx="1080770" cy="1057275"/>
            </a:xfrm>
            <a:prstGeom prst="mathMultiply">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8" name="TextBox 27">
              <a:extLst>
                <a:ext uri="{FF2B5EF4-FFF2-40B4-BE49-F238E27FC236}">
                  <a16:creationId xmlns:a16="http://schemas.microsoft.com/office/drawing/2014/main" id="{1E4CC2EA-B3E7-7DEC-371C-432750ECA60F}"/>
                </a:ext>
              </a:extLst>
            </p:cNvPr>
            <p:cNvSpPr txBox="1"/>
            <p:nvPr/>
          </p:nvSpPr>
          <p:spPr>
            <a:xfrm>
              <a:off x="7423221" y="5827691"/>
              <a:ext cx="964642" cy="369332"/>
            </a:xfrm>
            <a:prstGeom prst="rect">
              <a:avLst/>
            </a:prstGeom>
            <a:solidFill>
              <a:schemeClr val="bg1"/>
            </a:solidFill>
          </p:spPr>
          <p:txBody>
            <a:bodyPr wrap="square" rtlCol="0">
              <a:spAutoFit/>
            </a:bodyPr>
            <a:lstStyle/>
            <a:p>
              <a:r>
                <a:rPr lang="en-US" dirty="0"/>
                <a:t>Figure 1</a:t>
              </a:r>
            </a:p>
          </p:txBody>
        </p:sp>
      </p:grpSp>
    </p:spTree>
    <p:extLst>
      <p:ext uri="{BB962C8B-B14F-4D97-AF65-F5344CB8AC3E}">
        <p14:creationId xmlns:p14="http://schemas.microsoft.com/office/powerpoint/2010/main" val="754623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93" name="Rectangle 3092">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5" name="Freeform: Shape 3094">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dirty="0"/>
              <a:t>2.  </a:t>
            </a:r>
            <a:r>
              <a:rPr lang="en-US" sz="2000" dirty="0">
                <a:effectLst/>
                <a:latin typeface="Aptos" panose="020B0004020202020204" pitchFamily="34" charset="0"/>
                <a:ea typeface="Aptos" panose="020B0004020202020204" pitchFamily="34" charset="0"/>
                <a:cs typeface="Times New Roman" panose="02020603050405020304" pitchFamily="18" charset="0"/>
              </a:rPr>
              <a:t>On </a:t>
            </a:r>
            <a:r>
              <a:rPr lang="en-US" sz="2000" dirty="0" err="1">
                <a:effectLst/>
                <a:latin typeface="Aptos" panose="020B0004020202020204" pitchFamily="34" charset="0"/>
                <a:ea typeface="Aptos" panose="020B0004020202020204" pitchFamily="34" charset="0"/>
                <a:cs typeface="Times New Roman" panose="02020603050405020304" pitchFamily="18" charset="0"/>
              </a:rPr>
              <a:t>IntelliBatch</a:t>
            </a:r>
            <a:r>
              <a:rPr lang="en-US" sz="2000" dirty="0">
                <a:effectLst/>
                <a:latin typeface="Aptos" panose="020B0004020202020204" pitchFamily="34" charset="0"/>
                <a:ea typeface="Aptos" panose="020B0004020202020204" pitchFamily="34" charset="0"/>
                <a:cs typeface="Times New Roman" panose="02020603050405020304" pitchFamily="18" charset="0"/>
              </a:rPr>
              <a:t> 3.0, press on the “Auto Call” button under the “Mixing 1” switch on the left-hand side of the “Main View” page (Yellow </a:t>
            </a:r>
            <a:r>
              <a:rPr lang="en-US" sz="2000" dirty="0">
                <a:latin typeface="Aptos" panose="020B0004020202020204" pitchFamily="34" charset="0"/>
                <a:ea typeface="Aptos" panose="020B0004020202020204" pitchFamily="34" charset="0"/>
                <a:cs typeface="Times New Roman" panose="02020603050405020304" pitchFamily="18" charset="0"/>
              </a:rPr>
              <a:t>circle in </a:t>
            </a:r>
            <a:r>
              <a:rPr lang="en-US" sz="2000" dirty="0">
                <a:effectLst/>
                <a:latin typeface="Aptos" panose="020B0004020202020204" pitchFamily="34" charset="0"/>
                <a:ea typeface="Aptos" panose="020B0004020202020204" pitchFamily="34" charset="0"/>
                <a:cs typeface="Times New Roman" panose="02020603050405020304" pitchFamily="18" charset="0"/>
              </a:rPr>
              <a:t>Figure 2).</a:t>
            </a:r>
            <a:endParaRPr lang="en-US" sz="2000" dirty="0"/>
          </a:p>
        </p:txBody>
      </p:sp>
      <p:grpSp>
        <p:nvGrpSpPr>
          <p:cNvPr id="4" name="Group 3">
            <a:extLst>
              <a:ext uri="{FF2B5EF4-FFF2-40B4-BE49-F238E27FC236}">
                <a16:creationId xmlns:a16="http://schemas.microsoft.com/office/drawing/2014/main" id="{8F2CEEA4-163F-71DD-5801-ECE6186D771D}"/>
              </a:ext>
            </a:extLst>
          </p:cNvPr>
          <p:cNvGrpSpPr/>
          <p:nvPr/>
        </p:nvGrpSpPr>
        <p:grpSpPr>
          <a:xfrm>
            <a:off x="4931796" y="1519000"/>
            <a:ext cx="6993336" cy="3820000"/>
            <a:chOff x="4931796" y="1519000"/>
            <a:chExt cx="6993336" cy="3820000"/>
          </a:xfrm>
        </p:grpSpPr>
        <p:pic>
          <p:nvPicPr>
            <p:cNvPr id="19" name="Picture 18" descr="A screenshot of a computer&#10;&#10;Description automatically generated">
              <a:extLst>
                <a:ext uri="{FF2B5EF4-FFF2-40B4-BE49-F238E27FC236}">
                  <a16:creationId xmlns:a16="http://schemas.microsoft.com/office/drawing/2014/main" id="{CE4151D8-54AD-A032-17CD-8F8682A70309}"/>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53484" y="1519000"/>
              <a:ext cx="6871648" cy="3429951"/>
            </a:xfrm>
            <a:prstGeom prst="rect">
              <a:avLst/>
            </a:prstGeom>
            <a:noFill/>
            <a:ln>
              <a:noFill/>
            </a:ln>
          </p:spPr>
        </p:pic>
        <p:sp>
          <p:nvSpPr>
            <p:cNvPr id="20" name="Oval 19">
              <a:extLst>
                <a:ext uri="{FF2B5EF4-FFF2-40B4-BE49-F238E27FC236}">
                  <a16:creationId xmlns:a16="http://schemas.microsoft.com/office/drawing/2014/main" id="{81413D1E-96A5-C895-3A76-DE8E60957497}"/>
                </a:ext>
              </a:extLst>
            </p:cNvPr>
            <p:cNvSpPr/>
            <p:nvPr/>
          </p:nvSpPr>
          <p:spPr>
            <a:xfrm>
              <a:off x="4931796" y="2944167"/>
              <a:ext cx="775266" cy="289808"/>
            </a:xfrm>
            <a:prstGeom prst="ellipse">
              <a:avLst/>
            </a:prstGeom>
            <a:noFill/>
            <a:ln w="762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B41ED989-ABBB-D012-4905-813D0612760D}"/>
                </a:ext>
              </a:extLst>
            </p:cNvPr>
            <p:cNvSpPr txBox="1"/>
            <p:nvPr/>
          </p:nvSpPr>
          <p:spPr>
            <a:xfrm>
              <a:off x="7996939" y="4969668"/>
              <a:ext cx="984738" cy="369332"/>
            </a:xfrm>
            <a:prstGeom prst="rect">
              <a:avLst/>
            </a:prstGeom>
            <a:solidFill>
              <a:schemeClr val="bg1"/>
            </a:solidFill>
          </p:spPr>
          <p:txBody>
            <a:bodyPr wrap="square" rtlCol="0">
              <a:spAutoFit/>
            </a:bodyPr>
            <a:lstStyle/>
            <a:p>
              <a:r>
                <a:rPr lang="en-US" dirty="0"/>
                <a:t>Figure 2</a:t>
              </a:r>
            </a:p>
          </p:txBody>
        </p:sp>
      </p:grpSp>
    </p:spTree>
    <p:extLst>
      <p:ext uri="{BB962C8B-B14F-4D97-AF65-F5344CB8AC3E}">
        <p14:creationId xmlns:p14="http://schemas.microsoft.com/office/powerpoint/2010/main" val="4169116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dirty="0"/>
              <a:t>3. </a:t>
            </a:r>
            <a:r>
              <a:rPr lang="en-US" sz="2000" dirty="0">
                <a:effectLst/>
                <a:latin typeface="Aptos" panose="020B0004020202020204" pitchFamily="34" charset="0"/>
                <a:ea typeface="Aptos" panose="020B0004020202020204" pitchFamily="34" charset="0"/>
                <a:cs typeface="Times New Roman" panose="02020603050405020304" pitchFamily="18" charset="0"/>
              </a:rPr>
              <a:t>Open the gate to the Mud Hopper and have the bolt rest on the frame so that the gate stays open (Figure 3).</a:t>
            </a:r>
            <a:endParaRPr lang="en-US" sz="2000" dirty="0"/>
          </a:p>
        </p:txBody>
      </p:sp>
      <p:grpSp>
        <p:nvGrpSpPr>
          <p:cNvPr id="7" name="Group 6">
            <a:extLst>
              <a:ext uri="{FF2B5EF4-FFF2-40B4-BE49-F238E27FC236}">
                <a16:creationId xmlns:a16="http://schemas.microsoft.com/office/drawing/2014/main" id="{A16CB461-B033-8B32-F398-5C64C5BA1878}"/>
              </a:ext>
            </a:extLst>
          </p:cNvPr>
          <p:cNvGrpSpPr/>
          <p:nvPr/>
        </p:nvGrpSpPr>
        <p:grpSpPr>
          <a:xfrm>
            <a:off x="5685660" y="1041983"/>
            <a:ext cx="4747547" cy="3843352"/>
            <a:chOff x="0" y="0"/>
            <a:chExt cx="4287520" cy="3566356"/>
          </a:xfrm>
        </p:grpSpPr>
        <p:pic>
          <p:nvPicPr>
            <p:cNvPr id="8" name="Picture 7" descr="A close up of a machine&#10;&#10;Description automatically generated">
              <a:extLst>
                <a:ext uri="{FF2B5EF4-FFF2-40B4-BE49-F238E27FC236}">
                  <a16:creationId xmlns:a16="http://schemas.microsoft.com/office/drawing/2014/main" id="{014BABD4-C9B1-F82A-3479-C075F81DB5F8}"/>
                </a:ext>
              </a:extLst>
            </p:cNvPr>
            <p:cNvPicPr>
              <a:picLocks noChangeAspect="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0" y="0"/>
              <a:ext cx="4287520" cy="3215640"/>
            </a:xfrm>
            <a:prstGeom prst="rect">
              <a:avLst/>
            </a:prstGeom>
            <a:noFill/>
            <a:ln>
              <a:noFill/>
            </a:ln>
          </p:spPr>
        </p:pic>
        <p:sp>
          <p:nvSpPr>
            <p:cNvPr id="9" name="Text Box 2">
              <a:extLst>
                <a:ext uri="{FF2B5EF4-FFF2-40B4-BE49-F238E27FC236}">
                  <a16:creationId xmlns:a16="http://schemas.microsoft.com/office/drawing/2014/main" id="{03C721ED-5AA3-AA0E-5DB4-AEABAD150259}"/>
                </a:ext>
              </a:extLst>
            </p:cNvPr>
            <p:cNvSpPr txBox="1">
              <a:spLocks noChangeArrowheads="1"/>
            </p:cNvSpPr>
            <p:nvPr/>
          </p:nvSpPr>
          <p:spPr bwMode="auto">
            <a:xfrm>
              <a:off x="1668234" y="3215640"/>
              <a:ext cx="951051" cy="350716"/>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defTabSz="789310">
                <a:lnSpc>
                  <a:spcPct val="115000"/>
                </a:lnSpc>
                <a:spcAft>
                  <a:spcPts val="691"/>
                </a:spcAft>
              </a:pPr>
              <a:r>
                <a:rPr lang="en-US" sz="2000" kern="100" dirty="0">
                  <a:solidFill>
                    <a:schemeClr val="tx1"/>
                  </a:solidFill>
                  <a:latin typeface="Aptos" panose="020B0004020202020204" pitchFamily="34" charset="0"/>
                  <a:ea typeface="+mn-ea"/>
                  <a:cs typeface="Times New Roman" panose="02020603050405020304" pitchFamily="18" charset="0"/>
                </a:rPr>
                <a:t>Figure 3</a:t>
              </a:r>
              <a:endParaRPr lang="en-US" sz="32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spTree>
    <p:extLst>
      <p:ext uri="{BB962C8B-B14F-4D97-AF65-F5344CB8AC3E}">
        <p14:creationId xmlns:p14="http://schemas.microsoft.com/office/powerpoint/2010/main" val="2846251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lnSpc>
                <a:spcPct val="100000"/>
              </a:lnSpc>
              <a:buNone/>
            </a:pPr>
            <a:r>
              <a:rPr lang="en-US" sz="2000" dirty="0"/>
              <a:t>4. </a:t>
            </a:r>
            <a:r>
              <a:rPr lang="en-US" sz="1800" dirty="0">
                <a:effectLst/>
                <a:latin typeface="Aptos" panose="020B0004020202020204" pitchFamily="34" charset="0"/>
                <a:ea typeface="Aptos" panose="020B0004020202020204" pitchFamily="34" charset="0"/>
                <a:cs typeface="Times New Roman" panose="02020603050405020304" pitchFamily="18" charset="0"/>
              </a:rPr>
              <a:t>Go back to the computer. Set Control to manual and run the Mud Hopper 2 belt by clicking run under the reverse tab (Figure 4). All loose debris will start disposing in the waste hopper.</a:t>
            </a:r>
            <a:endParaRPr lang="en-US" sz="2000" dirty="0"/>
          </a:p>
        </p:txBody>
      </p:sp>
      <p:grpSp>
        <p:nvGrpSpPr>
          <p:cNvPr id="4" name="Group 3">
            <a:extLst>
              <a:ext uri="{FF2B5EF4-FFF2-40B4-BE49-F238E27FC236}">
                <a16:creationId xmlns:a16="http://schemas.microsoft.com/office/drawing/2014/main" id="{15FEA588-2160-E49E-F5CB-CC542EC42BE8}"/>
              </a:ext>
            </a:extLst>
          </p:cNvPr>
          <p:cNvGrpSpPr/>
          <p:nvPr/>
        </p:nvGrpSpPr>
        <p:grpSpPr>
          <a:xfrm>
            <a:off x="5644745" y="1109882"/>
            <a:ext cx="4785444" cy="5056366"/>
            <a:chOff x="0" y="0"/>
            <a:chExt cx="3032760" cy="3596131"/>
          </a:xfrm>
        </p:grpSpPr>
        <p:pic>
          <p:nvPicPr>
            <p:cNvPr id="5" name="Picture 4" descr="A screenshot of a computer&#10;&#10;Description automatically generated">
              <a:extLst>
                <a:ext uri="{FF2B5EF4-FFF2-40B4-BE49-F238E27FC236}">
                  <a16:creationId xmlns:a16="http://schemas.microsoft.com/office/drawing/2014/main" id="{BD0E1A84-2B77-481A-C8D4-DE7F18A6015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032760" cy="3185160"/>
            </a:xfrm>
            <a:prstGeom prst="rect">
              <a:avLst/>
            </a:prstGeom>
            <a:noFill/>
            <a:ln>
              <a:noFill/>
            </a:ln>
          </p:spPr>
        </p:pic>
        <p:sp>
          <p:nvSpPr>
            <p:cNvPr id="6" name="Text Box 2">
              <a:extLst>
                <a:ext uri="{FF2B5EF4-FFF2-40B4-BE49-F238E27FC236}">
                  <a16:creationId xmlns:a16="http://schemas.microsoft.com/office/drawing/2014/main" id="{4747360A-A8D4-A1DB-A3AD-68A6D7FF4A12}"/>
                </a:ext>
              </a:extLst>
            </p:cNvPr>
            <p:cNvSpPr txBox="1">
              <a:spLocks noChangeArrowheads="1"/>
            </p:cNvSpPr>
            <p:nvPr/>
          </p:nvSpPr>
          <p:spPr bwMode="auto">
            <a:xfrm>
              <a:off x="272525" y="3185160"/>
              <a:ext cx="2760235" cy="410971"/>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marL="0" marR="0">
                <a:lnSpc>
                  <a:spcPct val="115000"/>
                </a:lnSpc>
                <a:spcBef>
                  <a:spcPts val="0"/>
                </a:spcBef>
                <a:spcAft>
                  <a:spcPts val="800"/>
                </a:spcAft>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Figure </a:t>
              </a:r>
              <a:r>
                <a:rPr lang="en-US" sz="2400" kern="100" dirty="0">
                  <a:latin typeface="Aptos" panose="020B0004020202020204" pitchFamily="34" charset="0"/>
                  <a:ea typeface="Aptos" panose="020B0004020202020204" pitchFamily="34" charset="0"/>
                  <a:cs typeface="Times New Roman" panose="02020603050405020304" pitchFamily="18" charset="0"/>
                </a:rPr>
                <a:t>4</a:t>
              </a:r>
              <a:r>
                <a:rPr lang="en-US" sz="2400" kern="100" dirty="0">
                  <a:effectLst/>
                  <a:latin typeface="Aptos" panose="020B0004020202020204" pitchFamily="34" charset="0"/>
                  <a:ea typeface="Aptos" panose="020B0004020202020204" pitchFamily="34" charset="0"/>
                  <a:cs typeface="Times New Roman" panose="02020603050405020304" pitchFamily="18" charset="0"/>
                </a:rPr>
                <a:t>. Should look like this</a:t>
              </a:r>
            </a:p>
          </p:txBody>
        </p:sp>
      </p:grpSp>
    </p:spTree>
    <p:extLst>
      <p:ext uri="{BB962C8B-B14F-4D97-AF65-F5344CB8AC3E}">
        <p14:creationId xmlns:p14="http://schemas.microsoft.com/office/powerpoint/2010/main" val="2595567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marR="0" lvl="0" indent="0">
              <a:spcBef>
                <a:spcPts val="0"/>
              </a:spcBef>
              <a:spcAft>
                <a:spcPts val="0"/>
              </a:spcAft>
              <a:buNone/>
            </a:pPr>
            <a:r>
              <a:rPr lang="en-US" sz="1900" dirty="0"/>
              <a:t>5. </a:t>
            </a:r>
            <a:r>
              <a:rPr lang="en-US" sz="1900" kern="100" dirty="0">
                <a:effectLst/>
                <a:latin typeface="Aptos" panose="020B0004020202020204" pitchFamily="34" charset="0"/>
                <a:ea typeface="Aptos" panose="020B0004020202020204" pitchFamily="34" charset="0"/>
                <a:cs typeface="Times New Roman" panose="02020603050405020304" pitchFamily="18" charset="0"/>
              </a:rPr>
              <a:t>Check the rate of disposal, if nothing is coming out and more material is in the hopper this means the batch is stuck. </a:t>
            </a:r>
          </a:p>
          <a:p>
            <a:pPr marL="742950" marR="0" lvl="1" indent="-285750">
              <a:spcBef>
                <a:spcPts val="0"/>
              </a:spcBef>
              <a:spcAft>
                <a:spcPts val="800"/>
              </a:spcAft>
              <a:buFont typeface="+mj-lt"/>
              <a:buAutoNum type="alphaLcPeriod"/>
            </a:pPr>
            <a:r>
              <a:rPr lang="en-US" sz="1900" kern="100" dirty="0">
                <a:effectLst/>
                <a:latin typeface="Aptos" panose="020B0004020202020204" pitchFamily="34" charset="0"/>
                <a:ea typeface="Aptos" panose="020B0004020202020204" pitchFamily="34" charset="0"/>
                <a:cs typeface="Times New Roman" panose="02020603050405020304" pitchFamily="18" charset="0"/>
              </a:rPr>
              <a:t>Set up a ladder next to the mud hopper. </a:t>
            </a:r>
          </a:p>
          <a:p>
            <a:pPr marL="742950" marR="0" lvl="1" indent="-285750">
              <a:spcBef>
                <a:spcPts val="0"/>
              </a:spcBef>
              <a:spcAft>
                <a:spcPts val="800"/>
              </a:spcAft>
              <a:buFont typeface="+mj-lt"/>
              <a:buAutoNum type="alphaLcPeriod"/>
            </a:pPr>
            <a:r>
              <a:rPr lang="en-US" sz="2000" dirty="0">
                <a:effectLst/>
                <a:latin typeface="Aptos" panose="020B0004020202020204" pitchFamily="34" charset="0"/>
                <a:ea typeface="Aptos" panose="020B0004020202020204" pitchFamily="34" charset="0"/>
                <a:cs typeface="Times New Roman" panose="02020603050405020304" pitchFamily="18" charset="0"/>
              </a:rPr>
              <a:t>Take a mallet and start striking the hopper (Figure 3) repeatedly until material starts coming back out of the gate. If this method is not working, continue to 5c</a:t>
            </a:r>
            <a:endParaRPr lang="en-US" sz="19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nvGrpSpPr>
          <p:cNvPr id="7" name="Group 6">
            <a:extLst>
              <a:ext uri="{FF2B5EF4-FFF2-40B4-BE49-F238E27FC236}">
                <a16:creationId xmlns:a16="http://schemas.microsoft.com/office/drawing/2014/main" id="{4039D273-FE69-1DBA-838B-6297044BDAD7}"/>
              </a:ext>
            </a:extLst>
          </p:cNvPr>
          <p:cNvGrpSpPr/>
          <p:nvPr/>
        </p:nvGrpSpPr>
        <p:grpSpPr>
          <a:xfrm>
            <a:off x="7230761" y="643234"/>
            <a:ext cx="3887997" cy="5513593"/>
            <a:chOff x="0" y="0"/>
            <a:chExt cx="2042160" cy="2896000"/>
          </a:xfrm>
        </p:grpSpPr>
        <p:grpSp>
          <p:nvGrpSpPr>
            <p:cNvPr id="8" name="Group 7">
              <a:extLst>
                <a:ext uri="{FF2B5EF4-FFF2-40B4-BE49-F238E27FC236}">
                  <a16:creationId xmlns:a16="http://schemas.microsoft.com/office/drawing/2014/main" id="{BD6F4957-5509-E8F2-8408-AEC998A2DC24}"/>
                </a:ext>
              </a:extLst>
            </p:cNvPr>
            <p:cNvGrpSpPr/>
            <p:nvPr/>
          </p:nvGrpSpPr>
          <p:grpSpPr>
            <a:xfrm>
              <a:off x="0" y="0"/>
              <a:ext cx="1988820" cy="2896000"/>
              <a:chOff x="0" y="0"/>
              <a:chExt cx="1988820" cy="2896000"/>
            </a:xfrm>
          </p:grpSpPr>
          <p:pic>
            <p:nvPicPr>
              <p:cNvPr id="10" name="Picture 9" descr="A large grey container in a factory&#10;&#10;Description automatically generated">
                <a:extLst>
                  <a:ext uri="{FF2B5EF4-FFF2-40B4-BE49-F238E27FC236}">
                    <a16:creationId xmlns:a16="http://schemas.microsoft.com/office/drawing/2014/main" id="{984C3677-BF8F-CB80-A49B-511139008C06}"/>
                  </a:ext>
                </a:extLst>
              </p:cNvPr>
              <p:cNvPicPr>
                <a:picLocks noChangeAspect="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0" y="0"/>
                <a:ext cx="1988820" cy="2651760"/>
              </a:xfrm>
              <a:prstGeom prst="rect">
                <a:avLst/>
              </a:prstGeom>
              <a:noFill/>
              <a:ln>
                <a:noFill/>
              </a:ln>
            </p:spPr>
          </p:pic>
          <p:sp>
            <p:nvSpPr>
              <p:cNvPr id="12" name="Text Box 2">
                <a:extLst>
                  <a:ext uri="{FF2B5EF4-FFF2-40B4-BE49-F238E27FC236}">
                    <a16:creationId xmlns:a16="http://schemas.microsoft.com/office/drawing/2014/main" id="{7437ABDA-7F60-C92E-34AC-D6BF48073544}"/>
                  </a:ext>
                </a:extLst>
              </p:cNvPr>
              <p:cNvSpPr txBox="1">
                <a:spLocks noChangeArrowheads="1"/>
              </p:cNvSpPr>
              <p:nvPr/>
            </p:nvSpPr>
            <p:spPr bwMode="auto">
              <a:xfrm>
                <a:off x="269669" y="2648804"/>
                <a:ext cx="1449481" cy="247196"/>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defTabSz="1737360">
                  <a:lnSpc>
                    <a:spcPct val="115000"/>
                  </a:lnSpc>
                  <a:spcAft>
                    <a:spcPts val="1520"/>
                  </a:spcAft>
                </a:pPr>
                <a:r>
                  <a:rPr lang="en-US" kern="100" dirty="0">
                    <a:solidFill>
                      <a:schemeClr val="tx1"/>
                    </a:solidFill>
                    <a:latin typeface="Aptos" panose="020B0004020202020204" pitchFamily="34" charset="0"/>
                    <a:ea typeface="+mn-ea"/>
                    <a:cs typeface="Times New Roman" panose="02020603050405020304" pitchFamily="18" charset="0"/>
                  </a:rPr>
                  <a:t>Figure 5. Shaded in yellow</a:t>
                </a: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sp>
          <p:nvSpPr>
            <p:cNvPr id="9" name="Rectangle 12">
              <a:extLst>
                <a:ext uri="{FF2B5EF4-FFF2-40B4-BE49-F238E27FC236}">
                  <a16:creationId xmlns:a16="http://schemas.microsoft.com/office/drawing/2014/main" id="{AEB18AEA-905A-B71F-42A7-5C968A74939A}"/>
                </a:ext>
              </a:extLst>
            </p:cNvPr>
            <p:cNvSpPr/>
            <p:nvPr/>
          </p:nvSpPr>
          <p:spPr>
            <a:xfrm>
              <a:off x="167640" y="891540"/>
              <a:ext cx="1874520" cy="1402080"/>
            </a:xfrm>
            <a:custGeom>
              <a:avLst/>
              <a:gdLst>
                <a:gd name="connsiteX0" fmla="*/ 0 w 1104900"/>
                <a:gd name="connsiteY0" fmla="*/ 0 h 1676400"/>
                <a:gd name="connsiteX1" fmla="*/ 1104900 w 1104900"/>
                <a:gd name="connsiteY1" fmla="*/ 0 h 1676400"/>
                <a:gd name="connsiteX2" fmla="*/ 1104900 w 1104900"/>
                <a:gd name="connsiteY2" fmla="*/ 1676400 h 1676400"/>
                <a:gd name="connsiteX3" fmla="*/ 0 w 1104900"/>
                <a:gd name="connsiteY3" fmla="*/ 1676400 h 1676400"/>
                <a:gd name="connsiteX4" fmla="*/ 0 w 1104900"/>
                <a:gd name="connsiteY4" fmla="*/ 0 h 1676400"/>
                <a:gd name="connsiteX0" fmla="*/ 0 w 1577340"/>
                <a:gd name="connsiteY0" fmla="*/ 167640 h 1844040"/>
                <a:gd name="connsiteX1" fmla="*/ 1577340 w 1577340"/>
                <a:gd name="connsiteY1" fmla="*/ 0 h 1844040"/>
                <a:gd name="connsiteX2" fmla="*/ 1104900 w 1577340"/>
                <a:gd name="connsiteY2" fmla="*/ 1844040 h 1844040"/>
                <a:gd name="connsiteX3" fmla="*/ 0 w 1577340"/>
                <a:gd name="connsiteY3" fmla="*/ 1844040 h 1844040"/>
                <a:gd name="connsiteX4" fmla="*/ 0 w 1577340"/>
                <a:gd name="connsiteY4" fmla="*/ 167640 h 1844040"/>
                <a:gd name="connsiteX0" fmla="*/ 0 w 1874520"/>
                <a:gd name="connsiteY0" fmla="*/ 480060 h 1844040"/>
                <a:gd name="connsiteX1" fmla="*/ 1874520 w 1874520"/>
                <a:gd name="connsiteY1" fmla="*/ 0 h 1844040"/>
                <a:gd name="connsiteX2" fmla="*/ 1402080 w 1874520"/>
                <a:gd name="connsiteY2" fmla="*/ 1844040 h 1844040"/>
                <a:gd name="connsiteX3" fmla="*/ 297180 w 1874520"/>
                <a:gd name="connsiteY3" fmla="*/ 1844040 h 1844040"/>
                <a:gd name="connsiteX4" fmla="*/ 0 w 1874520"/>
                <a:gd name="connsiteY4" fmla="*/ 480060 h 1844040"/>
                <a:gd name="connsiteX0" fmla="*/ 0 w 1912620"/>
                <a:gd name="connsiteY0" fmla="*/ 7620 h 1371600"/>
                <a:gd name="connsiteX1" fmla="*/ 1912620 w 1912620"/>
                <a:gd name="connsiteY1" fmla="*/ 0 h 1371600"/>
                <a:gd name="connsiteX2" fmla="*/ 1402080 w 1912620"/>
                <a:gd name="connsiteY2" fmla="*/ 1371600 h 1371600"/>
                <a:gd name="connsiteX3" fmla="*/ 297180 w 1912620"/>
                <a:gd name="connsiteY3" fmla="*/ 1371600 h 1371600"/>
                <a:gd name="connsiteX4" fmla="*/ 0 w 1912620"/>
                <a:gd name="connsiteY4" fmla="*/ 7620 h 1371600"/>
                <a:gd name="connsiteX0" fmla="*/ 0 w 1928297"/>
                <a:gd name="connsiteY0" fmla="*/ 235105 h 1371600"/>
                <a:gd name="connsiteX1" fmla="*/ 1928297 w 1928297"/>
                <a:gd name="connsiteY1" fmla="*/ 0 h 1371600"/>
                <a:gd name="connsiteX2" fmla="*/ 1417757 w 1928297"/>
                <a:gd name="connsiteY2" fmla="*/ 1371600 h 1371600"/>
                <a:gd name="connsiteX3" fmla="*/ 312857 w 1928297"/>
                <a:gd name="connsiteY3" fmla="*/ 1371600 h 1371600"/>
                <a:gd name="connsiteX4" fmla="*/ 0 w 1928297"/>
                <a:gd name="connsiteY4" fmla="*/ 235105 h 1371600"/>
                <a:gd name="connsiteX0" fmla="*/ 0 w 1928297"/>
                <a:gd name="connsiteY0" fmla="*/ 94600 h 1231095"/>
                <a:gd name="connsiteX1" fmla="*/ 1928297 w 1928297"/>
                <a:gd name="connsiteY1" fmla="*/ 0 h 1231095"/>
                <a:gd name="connsiteX2" fmla="*/ 1417757 w 1928297"/>
                <a:gd name="connsiteY2" fmla="*/ 1231095 h 1231095"/>
                <a:gd name="connsiteX3" fmla="*/ 312857 w 1928297"/>
                <a:gd name="connsiteY3" fmla="*/ 1231095 h 1231095"/>
                <a:gd name="connsiteX4" fmla="*/ 0 w 1928297"/>
                <a:gd name="connsiteY4" fmla="*/ 94600 h 1231095"/>
                <a:gd name="connsiteX0" fmla="*/ 0 w 1928297"/>
                <a:gd name="connsiteY0" fmla="*/ 94600 h 1231095"/>
                <a:gd name="connsiteX1" fmla="*/ 1928297 w 1928297"/>
                <a:gd name="connsiteY1" fmla="*/ 0 h 1231095"/>
                <a:gd name="connsiteX2" fmla="*/ 1417757 w 1928297"/>
                <a:gd name="connsiteY2" fmla="*/ 1231095 h 1231095"/>
                <a:gd name="connsiteX3" fmla="*/ 312857 w 1928297"/>
                <a:gd name="connsiteY3" fmla="*/ 1231095 h 1231095"/>
                <a:gd name="connsiteX4" fmla="*/ 0 w 1928297"/>
                <a:gd name="connsiteY4" fmla="*/ 94600 h 1231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8297" h="1231095">
                  <a:moveTo>
                    <a:pt x="0" y="94600"/>
                  </a:moveTo>
                  <a:lnTo>
                    <a:pt x="1928297" y="0"/>
                  </a:lnTo>
                  <a:cubicBezTo>
                    <a:pt x="1907050" y="584324"/>
                    <a:pt x="1587937" y="820730"/>
                    <a:pt x="1417757" y="1231095"/>
                  </a:cubicBezTo>
                  <a:lnTo>
                    <a:pt x="312857" y="1231095"/>
                  </a:lnTo>
                  <a:lnTo>
                    <a:pt x="0" y="94600"/>
                  </a:lnTo>
                  <a:close/>
                </a:path>
              </a:pathLst>
            </a:custGeom>
            <a:solidFill>
              <a:srgbClr val="FFFF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spTree>
    <p:extLst>
      <p:ext uri="{BB962C8B-B14F-4D97-AF65-F5344CB8AC3E}">
        <p14:creationId xmlns:p14="http://schemas.microsoft.com/office/powerpoint/2010/main" val="3183407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1293230-B0F6-45B1-96D1-13D18E242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0A1E0707-4985-454B-ACE0-4855BB558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A18DBBB6-615C-EC95-68E2-9CEEA77A97C0}"/>
              </a:ext>
            </a:extLst>
          </p:cNvPr>
          <p:cNvSpPr>
            <a:spLocks noGrp="1"/>
          </p:cNvSpPr>
          <p:nvPr>
            <p:ph type="title"/>
          </p:nvPr>
        </p:nvSpPr>
        <p:spPr>
          <a:xfrm>
            <a:off x="733427" y="609599"/>
            <a:ext cx="3686174" cy="1322888"/>
          </a:xfrm>
        </p:spPr>
        <p:txBody>
          <a:bodyPr>
            <a:normAutofit/>
          </a:bodyPr>
          <a:lstStyle/>
          <a:p>
            <a:r>
              <a:rPr lang="en-US" dirty="0"/>
              <a:t>Procedure</a:t>
            </a:r>
          </a:p>
        </p:txBody>
      </p:sp>
      <p:sp>
        <p:nvSpPr>
          <p:cNvPr id="5" name="Content Placeholder 2">
            <a:extLst>
              <a:ext uri="{FF2B5EF4-FFF2-40B4-BE49-F238E27FC236}">
                <a16:creationId xmlns:a16="http://schemas.microsoft.com/office/drawing/2014/main" id="{FC3B2A73-4B76-90C0-0193-6567BD9CE906}"/>
              </a:ext>
            </a:extLst>
          </p:cNvPr>
          <p:cNvSpPr>
            <a:spLocks noGrp="1"/>
          </p:cNvSpPr>
          <p:nvPr>
            <p:ph idx="1"/>
          </p:nvPr>
        </p:nvSpPr>
        <p:spPr>
          <a:xfrm>
            <a:off x="733427" y="2194101"/>
            <a:ext cx="3543298" cy="3973337"/>
          </a:xfrm>
        </p:spPr>
        <p:txBody>
          <a:bodyPr>
            <a:normAutofit/>
          </a:bodyPr>
          <a:lstStyle/>
          <a:p>
            <a:pPr marL="0" marR="0" lvl="0" indent="0">
              <a:spcBef>
                <a:spcPts val="0"/>
              </a:spcBef>
              <a:spcAft>
                <a:spcPts val="600"/>
              </a:spcAft>
              <a:buNone/>
            </a:pPr>
            <a:r>
              <a:rPr lang="en-US" sz="2000" dirty="0"/>
              <a:t>5c. </a:t>
            </a:r>
            <a:r>
              <a:rPr lang="en-US" sz="2000" dirty="0">
                <a:effectLst/>
                <a:latin typeface="Aptos" panose="020B0004020202020204" pitchFamily="34" charset="0"/>
                <a:ea typeface="Aptos" panose="020B0004020202020204" pitchFamily="34" charset="0"/>
                <a:cs typeface="Times New Roman" panose="02020603050405020304" pitchFamily="18" charset="0"/>
              </a:rPr>
              <a:t>Go upstairs to the opening of the mud hopper. Take a metal pole on the rack along the railing (Figure 4) and start poking at the material inside. Be careful not to drop the pole in the hopper.</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FA039D40-1109-E0A7-9754-29B424A7679C}"/>
              </a:ext>
            </a:extLst>
          </p:cNvPr>
          <p:cNvGrpSpPr/>
          <p:nvPr/>
        </p:nvGrpSpPr>
        <p:grpSpPr>
          <a:xfrm>
            <a:off x="5515813" y="1380209"/>
            <a:ext cx="6167018" cy="4154557"/>
            <a:chOff x="5515813" y="1380209"/>
            <a:chExt cx="6167018" cy="4154557"/>
          </a:xfrm>
        </p:grpSpPr>
        <p:grpSp>
          <p:nvGrpSpPr>
            <p:cNvPr id="6" name="Group 5">
              <a:extLst>
                <a:ext uri="{FF2B5EF4-FFF2-40B4-BE49-F238E27FC236}">
                  <a16:creationId xmlns:a16="http://schemas.microsoft.com/office/drawing/2014/main" id="{FAFE5438-525E-3700-81C9-C06C61F934F2}"/>
                </a:ext>
              </a:extLst>
            </p:cNvPr>
            <p:cNvGrpSpPr/>
            <p:nvPr/>
          </p:nvGrpSpPr>
          <p:grpSpPr>
            <a:xfrm>
              <a:off x="5515813" y="1380209"/>
              <a:ext cx="2828925" cy="4126069"/>
              <a:chOff x="0" y="0"/>
              <a:chExt cx="2434590" cy="3550920"/>
            </a:xfrm>
          </p:grpSpPr>
          <p:pic>
            <p:nvPicPr>
              <p:cNvPr id="7" name="Picture 6" descr="A metal fence with a yellow pole&#10;&#10;Description automatically generated">
                <a:extLst>
                  <a:ext uri="{FF2B5EF4-FFF2-40B4-BE49-F238E27FC236}">
                    <a16:creationId xmlns:a16="http://schemas.microsoft.com/office/drawing/2014/main" id="{63C3F416-F4ED-D26E-5551-E1D7D3F7A97D}"/>
                  </a:ext>
                </a:extLst>
              </p:cNvPr>
              <p:cNvPicPr>
                <a:picLocks noChangeAspect="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0" y="0"/>
                <a:ext cx="2434590" cy="3246120"/>
              </a:xfrm>
              <a:prstGeom prst="rect">
                <a:avLst/>
              </a:prstGeom>
              <a:noFill/>
              <a:ln>
                <a:noFill/>
              </a:ln>
            </p:spPr>
          </p:pic>
          <p:sp>
            <p:nvSpPr>
              <p:cNvPr id="8" name="Text Box 2">
                <a:extLst>
                  <a:ext uri="{FF2B5EF4-FFF2-40B4-BE49-F238E27FC236}">
                    <a16:creationId xmlns:a16="http://schemas.microsoft.com/office/drawing/2014/main" id="{8D8BE8BC-0A6A-5E69-2121-123117AFDA20}"/>
                  </a:ext>
                </a:extLst>
              </p:cNvPr>
              <p:cNvSpPr txBox="1">
                <a:spLocks noChangeArrowheads="1"/>
              </p:cNvSpPr>
              <p:nvPr/>
            </p:nvSpPr>
            <p:spPr bwMode="auto">
              <a:xfrm>
                <a:off x="845820" y="3253740"/>
                <a:ext cx="815340" cy="297180"/>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defTabSz="1060704">
                  <a:lnSpc>
                    <a:spcPct val="115000"/>
                  </a:lnSpc>
                  <a:spcAft>
                    <a:spcPts val="928"/>
                  </a:spcAft>
                </a:pPr>
                <a:r>
                  <a:rPr lang="en-US" sz="1392" kern="100" dirty="0">
                    <a:solidFill>
                      <a:schemeClr val="tx1"/>
                    </a:solidFill>
                    <a:latin typeface="Aptos" panose="020B0004020202020204" pitchFamily="34" charset="0"/>
                    <a:ea typeface="+mn-ea"/>
                    <a:cs typeface="Times New Roman" panose="02020603050405020304" pitchFamily="18" charset="0"/>
                  </a:rPr>
                  <a:t>Figure 6a</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grpSp>
          <p:nvGrpSpPr>
            <p:cNvPr id="9" name="Group 8">
              <a:extLst>
                <a:ext uri="{FF2B5EF4-FFF2-40B4-BE49-F238E27FC236}">
                  <a16:creationId xmlns:a16="http://schemas.microsoft.com/office/drawing/2014/main" id="{75CC120C-E934-5108-01C2-AAE792E4746C}"/>
                </a:ext>
              </a:extLst>
            </p:cNvPr>
            <p:cNvGrpSpPr/>
            <p:nvPr/>
          </p:nvGrpSpPr>
          <p:grpSpPr>
            <a:xfrm>
              <a:off x="8853906" y="1380209"/>
              <a:ext cx="2828925" cy="4154557"/>
              <a:chOff x="0" y="0"/>
              <a:chExt cx="2366010" cy="3474720"/>
            </a:xfrm>
          </p:grpSpPr>
          <p:pic>
            <p:nvPicPr>
              <p:cNvPr id="10" name="Picture 9" descr="A yellow machine inside a building&#10;&#10;Description automatically generated">
                <a:extLst>
                  <a:ext uri="{FF2B5EF4-FFF2-40B4-BE49-F238E27FC236}">
                    <a16:creationId xmlns:a16="http://schemas.microsoft.com/office/drawing/2014/main" id="{2C8D7F35-2596-D468-A183-AF29F4681E55}"/>
                  </a:ext>
                </a:extLst>
              </p:cNvPr>
              <p:cNvPicPr>
                <a:picLocks noChangeAspect="1"/>
              </p:cNvPicPr>
              <p:nvPr/>
            </p:nvPicPr>
            <p:blipFill>
              <a:blip r:embed="rId4" r:link="rId5" cstate="print">
                <a:extLst>
                  <a:ext uri="{28A0092B-C50C-407E-A947-70E740481C1C}">
                    <a14:useLocalDpi xmlns:a14="http://schemas.microsoft.com/office/drawing/2010/main" val="0"/>
                  </a:ext>
                </a:extLst>
              </a:blip>
              <a:srcRect/>
              <a:stretch>
                <a:fillRect/>
              </a:stretch>
            </p:blipFill>
            <p:spPr bwMode="auto">
              <a:xfrm>
                <a:off x="0" y="0"/>
                <a:ext cx="2366010" cy="3154680"/>
              </a:xfrm>
              <a:prstGeom prst="rect">
                <a:avLst/>
              </a:prstGeom>
              <a:noFill/>
              <a:ln>
                <a:noFill/>
              </a:ln>
            </p:spPr>
          </p:pic>
          <p:sp>
            <p:nvSpPr>
              <p:cNvPr id="11" name="Text Box 2">
                <a:extLst>
                  <a:ext uri="{FF2B5EF4-FFF2-40B4-BE49-F238E27FC236}">
                    <a16:creationId xmlns:a16="http://schemas.microsoft.com/office/drawing/2014/main" id="{57ABCF19-0CBC-5613-B19E-8BE0D83DC155}"/>
                  </a:ext>
                </a:extLst>
              </p:cNvPr>
              <p:cNvSpPr txBox="1">
                <a:spLocks noChangeArrowheads="1"/>
              </p:cNvSpPr>
              <p:nvPr/>
            </p:nvSpPr>
            <p:spPr bwMode="auto">
              <a:xfrm>
                <a:off x="746760" y="3177540"/>
                <a:ext cx="800100" cy="297180"/>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defTabSz="1088136">
                  <a:lnSpc>
                    <a:spcPct val="115000"/>
                  </a:lnSpc>
                  <a:spcAft>
                    <a:spcPts val="952"/>
                  </a:spcAft>
                </a:pPr>
                <a:r>
                  <a:rPr lang="en-US" sz="1428" kern="100" dirty="0">
                    <a:solidFill>
                      <a:schemeClr val="tx1"/>
                    </a:solidFill>
                    <a:latin typeface="Aptos" panose="020B0004020202020204" pitchFamily="34" charset="0"/>
                    <a:ea typeface="+mn-ea"/>
                    <a:cs typeface="Times New Roman" panose="02020603050405020304" pitchFamily="18" charset="0"/>
                  </a:rPr>
                  <a:t>Figure 6b</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grpSp>
    </p:spTree>
    <p:extLst>
      <p:ext uri="{BB962C8B-B14F-4D97-AF65-F5344CB8AC3E}">
        <p14:creationId xmlns:p14="http://schemas.microsoft.com/office/powerpoint/2010/main" val="10456731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4" name="Title 1">
            <a:extLst>
              <a:ext uri="{FF2B5EF4-FFF2-40B4-BE49-F238E27FC236}">
                <a16:creationId xmlns:a16="http://schemas.microsoft.com/office/drawing/2014/main" id="{9C455FB2-AFFA-96EA-F210-ED3C03E0BF66}"/>
              </a:ext>
            </a:extLst>
          </p:cNvPr>
          <p:cNvSpPr>
            <a:spLocks noGrp="1"/>
          </p:cNvSpPr>
          <p:nvPr>
            <p:ph type="title"/>
          </p:nvPr>
        </p:nvSpPr>
        <p:spPr>
          <a:xfrm>
            <a:off x="7460900" y="1748292"/>
            <a:ext cx="2527998" cy="753747"/>
          </a:xfrm>
          <a:ln>
            <a:noFill/>
          </a:ln>
        </p:spPr>
        <p:txBody>
          <a:bodyPr>
            <a:normAutofit/>
          </a:bodyPr>
          <a:lstStyle/>
          <a:p>
            <a:r>
              <a:rPr lang="en-US" dirty="0"/>
              <a:t>Procedure</a:t>
            </a:r>
          </a:p>
        </p:txBody>
      </p:sp>
      <p:sp>
        <p:nvSpPr>
          <p:cNvPr id="5" name="Content Placeholder 2">
            <a:extLst>
              <a:ext uri="{FF2B5EF4-FFF2-40B4-BE49-F238E27FC236}">
                <a16:creationId xmlns:a16="http://schemas.microsoft.com/office/drawing/2014/main" id="{68B25490-E417-82E8-3338-729639D4FD41}"/>
              </a:ext>
            </a:extLst>
          </p:cNvPr>
          <p:cNvSpPr>
            <a:spLocks noGrp="1"/>
          </p:cNvSpPr>
          <p:nvPr>
            <p:ph idx="1"/>
          </p:nvPr>
        </p:nvSpPr>
        <p:spPr>
          <a:xfrm>
            <a:off x="6095998" y="924328"/>
            <a:ext cx="5257801" cy="5431376"/>
          </a:xfrm>
        </p:spPr>
        <p:txBody>
          <a:bodyPr anchor="ctr">
            <a:normAutofit/>
          </a:bodyPr>
          <a:lstStyle/>
          <a:p>
            <a:pPr marL="0" indent="0">
              <a:spcBef>
                <a:spcPts val="0"/>
              </a:spcBef>
              <a:spcAft>
                <a:spcPts val="600"/>
              </a:spcAft>
              <a:buNone/>
            </a:pPr>
            <a:r>
              <a:rPr lang="en-US" sz="2000" dirty="0"/>
              <a:t>6. </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Watch the status of the waste hopper. If it is full, stop the reverse run and notify the forklift driver that the hopper is ready to be collected and dumped.</a:t>
            </a:r>
          </a:p>
          <a:p>
            <a:pPr marL="0" marR="0" lvl="0" indent="0">
              <a:spcBef>
                <a:spcPts val="0"/>
              </a:spcBef>
              <a:spcAft>
                <a:spcPts val="600"/>
              </a:spcAft>
              <a:buNone/>
            </a:pP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58327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4397</TotalTime>
  <Words>663</Words>
  <Application>Microsoft Office PowerPoint</Application>
  <PresentationFormat>Widescreen</PresentationFormat>
  <Paragraphs>51</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Aptos Display</vt:lpstr>
      <vt:lpstr>Arial</vt:lpstr>
      <vt:lpstr>Symbol</vt:lpstr>
      <vt:lpstr>Office Theme</vt:lpstr>
      <vt:lpstr>Emptying Hot Batch</vt:lpstr>
      <vt:lpstr>PowerPoint Presentation</vt:lpstr>
      <vt:lpstr>Procedure</vt:lpstr>
      <vt:lpstr>Procedure</vt:lpstr>
      <vt:lpstr>Procedure</vt:lpstr>
      <vt:lpstr>Procedure</vt:lpstr>
      <vt:lpstr>Procedure</vt:lpstr>
      <vt:lpstr>Procedure</vt:lpstr>
      <vt:lpstr>Procedure</vt:lpstr>
      <vt:lpstr>Procedure</vt:lpstr>
      <vt:lpstr>Procedure</vt:lpstr>
      <vt:lpstr>Procedure</vt:lpstr>
      <vt:lpstr>Procedure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Calculating Yield</dc:title>
  <dc:creator>Jason Bell</dc:creator>
  <cp:lastModifiedBy>Weber, Matthew</cp:lastModifiedBy>
  <cp:revision>2</cp:revision>
  <dcterms:created xsi:type="dcterms:W3CDTF">2024-07-01T11:50:05Z</dcterms:created>
  <dcterms:modified xsi:type="dcterms:W3CDTF">2024-09-19T01:55:50Z</dcterms:modified>
</cp:coreProperties>
</file>

<file path=docProps/thumbnail.jpeg>
</file>